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Ubuntu"/>
      <p:regular r:id="rId56"/>
      <p:bold r:id="rId57"/>
      <p:italic r:id="rId58"/>
      <p:boldItalic r:id="rId59"/>
    </p:embeddedFont>
    <p:embeddedFont>
      <p:font typeface="Proxima Nova"/>
      <p:regular r:id="rId60"/>
      <p:bold r:id="rId61"/>
      <p:italic r:id="rId62"/>
      <p:boldItalic r:id="rId63"/>
    </p:embeddedFont>
    <p:embeddedFont>
      <p:font typeface="Libre Franklin"/>
      <p:regular r:id="rId64"/>
      <p:bold r:id="rId65"/>
      <p:italic r:id="rId66"/>
      <p:boldItalic r:id="rId67"/>
    </p:embeddedFont>
    <p:embeddedFont>
      <p:font typeface="Roboto"/>
      <p:regular r:id="rId68"/>
      <p:bold r:id="rId69"/>
      <p:italic r:id="rId70"/>
      <p:boldItalic r:id="rId71"/>
    </p:embeddedFont>
    <p:embeddedFont>
      <p:font typeface="Montserrat"/>
      <p:regular r:id="rId72"/>
      <p:bold r:id="rId73"/>
      <p:italic r:id="rId74"/>
      <p:boldItalic r:id="rId75"/>
    </p:embeddedFont>
    <p:embeddedFont>
      <p:font typeface="Pacifico"/>
      <p:regular r:id="rId76"/>
    </p:embeddedFont>
    <p:embeddedFont>
      <p:font typeface="Source Sans Pro"/>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ourceSansPro-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5.xml"/><Relationship Id="rId75" Type="http://schemas.openxmlformats.org/officeDocument/2006/relationships/font" Target="fonts/Montserrat-boldItalic.fntdata"/><Relationship Id="rId30" Type="http://schemas.openxmlformats.org/officeDocument/2006/relationships/slide" Target="slides/slide24.xml"/><Relationship Id="rId74" Type="http://schemas.openxmlformats.org/officeDocument/2006/relationships/font" Target="fonts/Montserrat-italic.fntdata"/><Relationship Id="rId33" Type="http://schemas.openxmlformats.org/officeDocument/2006/relationships/slide" Target="slides/slide27.xml"/><Relationship Id="rId77" Type="http://schemas.openxmlformats.org/officeDocument/2006/relationships/font" Target="fonts/SourceSansPro-regular.fntdata"/><Relationship Id="rId32" Type="http://schemas.openxmlformats.org/officeDocument/2006/relationships/slide" Target="slides/slide26.xml"/><Relationship Id="rId76" Type="http://schemas.openxmlformats.org/officeDocument/2006/relationships/font" Target="fonts/Pacifico-regular.fntdata"/><Relationship Id="rId35" Type="http://schemas.openxmlformats.org/officeDocument/2006/relationships/slide" Target="slides/slide29.xml"/><Relationship Id="rId79" Type="http://schemas.openxmlformats.org/officeDocument/2006/relationships/font" Target="fonts/SourceSansPro-italic.fntdata"/><Relationship Id="rId34" Type="http://schemas.openxmlformats.org/officeDocument/2006/relationships/slide" Target="slides/slide28.xml"/><Relationship Id="rId78" Type="http://schemas.openxmlformats.org/officeDocument/2006/relationships/font" Target="fonts/SourceSansPro-bold.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LibreFranklin-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LibreFranklin-italic.fntdata"/><Relationship Id="rId21" Type="http://schemas.openxmlformats.org/officeDocument/2006/relationships/slide" Target="slides/slide15.xml"/><Relationship Id="rId65" Type="http://schemas.openxmlformats.org/officeDocument/2006/relationships/font" Target="fonts/LibreFranklin-bold.fntdata"/><Relationship Id="rId24" Type="http://schemas.openxmlformats.org/officeDocument/2006/relationships/slide" Target="slides/slide18.xml"/><Relationship Id="rId68" Type="http://schemas.openxmlformats.org/officeDocument/2006/relationships/font" Target="fonts/Roboto-regular.fntdata"/><Relationship Id="rId23" Type="http://schemas.openxmlformats.org/officeDocument/2006/relationships/slide" Target="slides/slide17.xml"/><Relationship Id="rId67" Type="http://schemas.openxmlformats.org/officeDocument/2006/relationships/font" Target="fonts/LibreFranklin-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Ubuntu-bold.fntdata"/><Relationship Id="rId12" Type="http://schemas.openxmlformats.org/officeDocument/2006/relationships/slide" Target="slides/slide6.xml"/><Relationship Id="rId56" Type="http://schemas.openxmlformats.org/officeDocument/2006/relationships/font" Target="fonts/Ubuntu-regular.fntdata"/><Relationship Id="rId15" Type="http://schemas.openxmlformats.org/officeDocument/2006/relationships/slide" Target="slides/slide9.xml"/><Relationship Id="rId59" Type="http://schemas.openxmlformats.org/officeDocument/2006/relationships/font" Target="fonts/Ubuntu-boldItalic.fntdata"/><Relationship Id="rId14" Type="http://schemas.openxmlformats.org/officeDocument/2006/relationships/slide" Target="slides/slide8.xml"/><Relationship Id="rId58" Type="http://schemas.openxmlformats.org/officeDocument/2006/relationships/font" Target="fonts/Ubuntu-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445387e65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445387e65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7be299b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7be299b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7be299bf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7be299bf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7be299bf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27be299bfa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bcb151d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bcb151d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7be299bf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7be299bf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7be299bf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7be299bf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7be299bf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7be299bf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7be299b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7be299b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7be299bf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27be299bfa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7be299b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7be299b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53b0a2a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53b0a2a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7be299bf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7be299bf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7be299b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7be299b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7be299bf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7be299bf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7be299bf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7be299bf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6ef86a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6ef86a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bcb151d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bcb151d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bcb151d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bcb151d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bcb151d0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bcb151d0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bcb151d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11bcb151d0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bcb151d0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11bcb151d02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53b0a2a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53b0a2a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bcb151d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bcb151d0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bcb151d0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bcb151d0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bcb151d0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1bcb151d02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85d672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85d6727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bcb151d0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bcb151d0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bcb151d0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1bcb151d02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bcb151d0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1bcb151d02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bcb151d0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1bcb151d02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bcb151d0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1bcb151d02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bcb151d0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1bcb151d02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53b59a0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53b59a0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bcb151d0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bcb151d0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bcb151d0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1bcb151d02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bcb151d0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1bcb151d02_0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bcb151d0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bcb151d0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bcb151d0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bcb151d0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bcb151d0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bcb151d0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bcb151d0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1bcb151d0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bcb151d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bcb151d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bcb151d0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bcb151d0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445387e65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445387e65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53b59a0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253b59a0f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2eec48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62eec48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3b59a0f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3b59a0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7be299b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7be299b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53b59a0f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253b59a0f8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8.png"/><Relationship Id="rId10"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6.png"/><Relationship Id="rId4" Type="http://schemas.openxmlformats.org/officeDocument/2006/relationships/image" Target="../media/image22.png"/><Relationship Id="rId10" Type="http://schemas.openxmlformats.org/officeDocument/2006/relationships/image" Target="../media/image17.png"/><Relationship Id="rId9"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48.png"/><Relationship Id="rId7" Type="http://schemas.openxmlformats.org/officeDocument/2006/relationships/image" Target="../media/image21.png"/><Relationship Id="rId8"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3 - Segue Slide - C">
  <p:cSld name="Seque Slide - C">
    <p:bg>
      <p:bgPr>
        <a:solidFill>
          <a:srgbClr val="90D0FE"/>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1340"/>
            <a:ext cx="9141621" cy="5142159"/>
          </a:xfrm>
          <a:prstGeom prst="rect">
            <a:avLst/>
          </a:prstGeom>
          <a:noFill/>
          <a:ln>
            <a:noFill/>
          </a:ln>
        </p:spPr>
      </p:pic>
      <p:sp>
        <p:nvSpPr>
          <p:cNvPr id="52" name="Google Shape;52;p13"/>
          <p:cNvSpPr txBox="1"/>
          <p:nvPr>
            <p:ph type="ctrTitle"/>
          </p:nvPr>
        </p:nvSpPr>
        <p:spPr>
          <a:xfrm>
            <a:off x="433944" y="1659551"/>
            <a:ext cx="2962500" cy="836700"/>
          </a:xfrm>
          <a:prstGeom prst="rect">
            <a:avLst/>
          </a:prstGeom>
          <a:noFill/>
          <a:ln>
            <a:noFill/>
          </a:ln>
        </p:spPr>
        <p:txBody>
          <a:bodyPr anchorCtr="0" anchor="b" bIns="0" lIns="0" spcFirstLastPara="1" rIns="0" wrap="square" tIns="0">
            <a:normAutofit/>
          </a:bodyPr>
          <a:lstStyle>
            <a:lvl1pPr lvl="0" rtl="0" algn="l">
              <a:lnSpc>
                <a:spcPct val="95000"/>
              </a:lnSpc>
              <a:spcBef>
                <a:spcPts val="0"/>
              </a:spcBef>
              <a:spcAft>
                <a:spcPts val="0"/>
              </a:spcAft>
              <a:buSzPts val="2800"/>
              <a:buNone/>
              <a:defRPr b="1" sz="2700">
                <a:solidFill>
                  <a:schemeClr val="accent1"/>
                </a:solidFill>
                <a:latin typeface="Salesforce Sans"/>
                <a:ea typeface="Salesforce Sans"/>
                <a:cs typeface="Salesforce Sans"/>
                <a:sym typeface="Salesforce Sans"/>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3" name="Google Shape;53;p13"/>
          <p:cNvSpPr txBox="1"/>
          <p:nvPr>
            <p:ph idx="1" type="body"/>
          </p:nvPr>
        </p:nvSpPr>
        <p:spPr>
          <a:xfrm>
            <a:off x="433944" y="2534143"/>
            <a:ext cx="2962500" cy="695400"/>
          </a:xfrm>
          <a:prstGeom prst="rect">
            <a:avLst/>
          </a:prstGeom>
          <a:noFill/>
          <a:ln>
            <a:noFill/>
          </a:ln>
        </p:spPr>
        <p:txBody>
          <a:bodyPr anchorCtr="0" anchor="t" bIns="0" lIns="0" spcFirstLastPara="1" rIns="0" wrap="square" tIns="0">
            <a:normAutofit/>
          </a:bodyPr>
          <a:lstStyle>
            <a:lvl1pPr indent="-342900" lvl="0" marL="457200" rtl="0" algn="l">
              <a:spcBef>
                <a:spcPts val="0"/>
              </a:spcBef>
              <a:spcAft>
                <a:spcPts val="0"/>
              </a:spcAft>
              <a:buSzPts val="1800"/>
              <a:buChar char="●"/>
              <a:defRPr b="0" i="0" sz="18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pic>
        <p:nvPicPr>
          <p:cNvPr descr="pasted-image.pdf" id="54" name="Google Shape;54;p13"/>
          <p:cNvPicPr preferRelativeResize="0"/>
          <p:nvPr/>
        </p:nvPicPr>
        <p:blipFill rotWithShape="1">
          <a:blip r:embed="rId3">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Split Content - Card">
  <p:cSld name="Split Content - Card">
    <p:spTree>
      <p:nvGrpSpPr>
        <p:cNvPr id="55" name="Shape 55"/>
        <p:cNvGrpSpPr/>
        <p:nvPr/>
      </p:nvGrpSpPr>
      <p:grpSpPr>
        <a:xfrm>
          <a:off x="0" y="0"/>
          <a:ext cx="0" cy="0"/>
          <a:chOff x="0" y="0"/>
          <a:chExt cx="0" cy="0"/>
        </a:xfrm>
      </p:grpSpPr>
      <p:sp>
        <p:nvSpPr>
          <p:cNvPr id="56" name="Google Shape;56;p14"/>
          <p:cNvSpPr/>
          <p:nvPr/>
        </p:nvSpPr>
        <p:spPr>
          <a:xfrm>
            <a:off x="7289543" y="3202914"/>
            <a:ext cx="1854438" cy="1939896"/>
          </a:xfrm>
          <a:custGeom>
            <a:rect b="b" l="l" r="r" t="t"/>
            <a:pathLst>
              <a:path extrusionOk="0" h="21600" w="20341">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57" name="Google Shape;57;p14"/>
          <p:cNvSpPr/>
          <p:nvPr/>
        </p:nvSpPr>
        <p:spPr>
          <a:xfrm>
            <a:off x="-1" y="670"/>
            <a:ext cx="9143982" cy="5142150"/>
          </a:xfrm>
          <a:custGeom>
            <a:rect b="b" l="l" r="r" t="t"/>
            <a:pathLst>
              <a:path extrusionOk="0" h="21600" w="2160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Salesforce Sans"/>
              <a:buNone/>
            </a:pPr>
            <a:r>
              <a:t/>
            </a:r>
            <a:endParaRPr sz="900">
              <a:solidFill>
                <a:schemeClr val="dk1"/>
              </a:solidFill>
              <a:latin typeface="Salesforce Sans"/>
              <a:ea typeface="Salesforce Sans"/>
              <a:cs typeface="Salesforce Sans"/>
              <a:sym typeface="Salesforce Sans"/>
            </a:endParaRPr>
          </a:p>
        </p:txBody>
      </p:sp>
      <p:sp>
        <p:nvSpPr>
          <p:cNvPr id="58" name="Google Shape;58;p14"/>
          <p:cNvSpPr/>
          <p:nvPr/>
        </p:nvSpPr>
        <p:spPr>
          <a:xfrm>
            <a:off x="4537744" y="304350"/>
            <a:ext cx="4317600" cy="4326900"/>
          </a:xfrm>
          <a:prstGeom prst="roundRect">
            <a:avLst>
              <a:gd fmla="val 2772" name="adj"/>
            </a:avLst>
          </a:prstGeom>
          <a:solidFill>
            <a:srgbClr val="FFFFFF"/>
          </a:solidFill>
          <a:ln>
            <a:noFill/>
          </a:ln>
          <a:effectLst>
            <a:outerShdw blurRad="304800" rotWithShape="0" algn="tl" dir="3660000" dist="114300">
              <a:srgbClr val="000000">
                <a:alpha val="1647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grpSp>
        <p:nvGrpSpPr>
          <p:cNvPr id="59" name="Google Shape;59;p14"/>
          <p:cNvGrpSpPr/>
          <p:nvPr/>
        </p:nvGrpSpPr>
        <p:grpSpPr>
          <a:xfrm>
            <a:off x="-14288" y="4738047"/>
            <a:ext cx="991393" cy="405369"/>
            <a:chOff x="-19045" y="6142422"/>
            <a:chExt cx="1747255" cy="714685"/>
          </a:xfrm>
        </p:grpSpPr>
        <p:pic>
          <p:nvPicPr>
            <p:cNvPr descr="Footer 4.png" id="60" name="Google Shape;60;p14"/>
            <p:cNvPicPr preferRelativeResize="0"/>
            <p:nvPr/>
          </p:nvPicPr>
          <p:blipFill rotWithShape="1">
            <a:blip r:embed="rId2">
              <a:alphaModFix/>
            </a:blip>
            <a:srcRect b="0" l="724" r="0" t="0"/>
            <a:stretch/>
          </p:blipFill>
          <p:spPr>
            <a:xfrm>
              <a:off x="-19045" y="6142422"/>
              <a:ext cx="1747255" cy="714685"/>
            </a:xfrm>
            <a:prstGeom prst="rect">
              <a:avLst/>
            </a:prstGeom>
            <a:noFill/>
            <a:ln>
              <a:noFill/>
            </a:ln>
          </p:spPr>
        </p:pic>
        <p:pic>
          <p:nvPicPr>
            <p:cNvPr descr="Image" id="61" name="Google Shape;61;p14"/>
            <p:cNvPicPr preferRelativeResize="0"/>
            <p:nvPr/>
          </p:nvPicPr>
          <p:blipFill rotWithShape="1">
            <a:blip r:embed="rId3">
              <a:alphaModFix/>
            </a:blip>
            <a:srcRect b="5222" l="0" r="0" t="0"/>
            <a:stretch/>
          </p:blipFill>
          <p:spPr>
            <a:xfrm rot="-1246310">
              <a:off x="300068" y="6221202"/>
              <a:ext cx="500339" cy="438991"/>
            </a:xfrm>
            <a:prstGeom prst="rect">
              <a:avLst/>
            </a:prstGeom>
            <a:noFill/>
            <a:ln>
              <a:noFill/>
            </a:ln>
          </p:spPr>
        </p:pic>
      </p:grpSp>
      <p:sp>
        <p:nvSpPr>
          <p:cNvPr id="62" name="Google Shape;62;p14"/>
          <p:cNvSpPr txBox="1"/>
          <p:nvPr>
            <p:ph type="title"/>
          </p:nvPr>
        </p:nvSpPr>
        <p:spPr>
          <a:xfrm>
            <a:off x="428735" y="267493"/>
            <a:ext cx="3256500" cy="1224300"/>
          </a:xfrm>
          <a:prstGeom prst="rect">
            <a:avLst/>
          </a:prstGeom>
          <a:noFill/>
          <a:ln>
            <a:noFill/>
          </a:ln>
        </p:spPr>
        <p:txBody>
          <a:bodyPr anchorCtr="0" anchor="b" bIns="0" lIns="0" spcFirstLastPara="1" rIns="0" wrap="square" tIns="0">
            <a:normAutofit/>
          </a:bodyPr>
          <a:lstStyle>
            <a:lvl1pPr lvl="0" rtl="0" algn="l">
              <a:lnSpc>
                <a:spcPct val="95000"/>
              </a:lnSpc>
              <a:spcBef>
                <a:spcPts val="0"/>
              </a:spcBef>
              <a:spcAft>
                <a:spcPts val="0"/>
              </a:spcAft>
              <a:buSzPts val="2800"/>
              <a:buNone/>
              <a:defRPr>
                <a:solidFill>
                  <a:schemeClr val="accent1"/>
                </a:solidFill>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63" name="Google Shape;63;p14"/>
          <p:cNvSpPr txBox="1"/>
          <p:nvPr>
            <p:ph idx="1" type="body"/>
          </p:nvPr>
        </p:nvSpPr>
        <p:spPr>
          <a:xfrm>
            <a:off x="428737" y="1917775"/>
            <a:ext cx="3998100" cy="2600700"/>
          </a:xfrm>
          <a:prstGeom prst="rect">
            <a:avLst/>
          </a:prstGeom>
          <a:noFill/>
          <a:ln>
            <a:noFill/>
          </a:ln>
        </p:spPr>
        <p:txBody>
          <a:bodyPr anchorCtr="0" anchor="t" bIns="0" lIns="0" spcFirstLastPara="1" rIns="0" wrap="square" tIns="0">
            <a:normAutofit/>
          </a:bodyPr>
          <a:lstStyle>
            <a:lvl1pPr indent="-323850" lvl="0" marL="457200" rtl="0" algn="l">
              <a:lnSpc>
                <a:spcPct val="100000"/>
              </a:lnSpc>
              <a:spcBef>
                <a:spcPts val="800"/>
              </a:spcBef>
              <a:spcAft>
                <a:spcPts val="0"/>
              </a:spcAft>
              <a:buSzPts val="1500"/>
              <a:buChar char="●"/>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64" name="Google Shape;64;p14"/>
          <p:cNvSpPr txBox="1"/>
          <p:nvPr>
            <p:ph idx="2" type="body"/>
          </p:nvPr>
        </p:nvSpPr>
        <p:spPr>
          <a:xfrm>
            <a:off x="428736" y="1524427"/>
            <a:ext cx="3256500" cy="254100"/>
          </a:xfrm>
          <a:prstGeom prst="rect">
            <a:avLst/>
          </a:prstGeom>
          <a:noFill/>
          <a:ln>
            <a:noFill/>
          </a:ln>
        </p:spPr>
        <p:txBody>
          <a:bodyPr anchorCtr="0" anchor="t" bIns="0" lIns="0" spcFirstLastPara="1" rIns="0" wrap="square" tIns="0">
            <a:normAutofit/>
          </a:bodyPr>
          <a:lstStyle>
            <a:lvl1pPr indent="-336550" lvl="0" marL="457200" rtl="0" algn="l">
              <a:lnSpc>
                <a:spcPct val="100000"/>
              </a:lnSpc>
              <a:spcBef>
                <a:spcPts val="0"/>
              </a:spcBef>
              <a:spcAft>
                <a:spcPts val="0"/>
              </a:spcAft>
              <a:buSzPts val="1700"/>
              <a:buChar char="●"/>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pic>
        <p:nvPicPr>
          <p:cNvPr descr="pasted-image.pdf" id="65" name="Google Shape;65;p14"/>
          <p:cNvPicPr preferRelativeResize="0"/>
          <p:nvPr/>
        </p:nvPicPr>
        <p:blipFill rotWithShape="1">
          <a:blip r:embed="rId4">
            <a:alphaModFix/>
          </a:blip>
          <a:srcRect b="0" l="0" r="0" t="0"/>
          <a:stretch/>
        </p:blipFill>
        <p:spPr>
          <a:xfrm>
            <a:off x="8275084" y="424095"/>
            <a:ext cx="476800" cy="333821"/>
          </a:xfrm>
          <a:prstGeom prst="rect">
            <a:avLst/>
          </a:prstGeom>
          <a:noFill/>
          <a:ln>
            <a:noFill/>
          </a:ln>
        </p:spPr>
      </p:pic>
      <p:sp>
        <p:nvSpPr>
          <p:cNvPr id="66" name="Google Shape;66;p14"/>
          <p:cNvSpPr txBox="1"/>
          <p:nvPr>
            <p:ph idx="3" type="body"/>
          </p:nvPr>
        </p:nvSpPr>
        <p:spPr>
          <a:xfrm>
            <a:off x="4805911" y="686567"/>
            <a:ext cx="3816900" cy="3556200"/>
          </a:xfrm>
          <a:prstGeom prst="rect">
            <a:avLst/>
          </a:prstGeom>
          <a:noFill/>
          <a:ln>
            <a:noFill/>
          </a:ln>
        </p:spPr>
        <p:txBody>
          <a:bodyPr anchorCtr="0" anchor="t" bIns="0" lIns="0" spcFirstLastPara="1" rIns="0" wrap="square" tIns="0">
            <a:normAutofit/>
          </a:bodyPr>
          <a:lstStyle>
            <a:lvl1pPr indent="-317500" lvl="0" marL="457200" rtl="0" algn="l">
              <a:spcBef>
                <a:spcPts val="800"/>
              </a:spcBef>
              <a:spcAft>
                <a:spcPts val="0"/>
              </a:spcAft>
              <a:buSzPts val="1400"/>
              <a:buChar char="●"/>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67" name="Google Shape;67;p14"/>
          <p:cNvSpPr txBox="1"/>
          <p:nvPr>
            <p:ph idx="11" type="ftr"/>
          </p:nvPr>
        </p:nvSpPr>
        <p:spPr>
          <a:xfrm>
            <a:off x="1118385"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1 - Small Card - Right">
  <p:cSld name="Smal Card - Right">
    <p:spTree>
      <p:nvGrpSpPr>
        <p:cNvPr id="68" name="Shape 68"/>
        <p:cNvGrpSpPr/>
        <p:nvPr/>
      </p:nvGrpSpPr>
      <p:grpSpPr>
        <a:xfrm>
          <a:off x="0" y="0"/>
          <a:ext cx="0" cy="0"/>
          <a:chOff x="0" y="0"/>
          <a:chExt cx="0" cy="0"/>
        </a:xfrm>
      </p:grpSpPr>
      <p:sp>
        <p:nvSpPr>
          <p:cNvPr id="69" name="Google Shape;69;p15"/>
          <p:cNvSpPr/>
          <p:nvPr/>
        </p:nvSpPr>
        <p:spPr>
          <a:xfrm>
            <a:off x="8511596" y="3339244"/>
            <a:ext cx="330000" cy="330000"/>
          </a:xfrm>
          <a:prstGeom prst="ellipse">
            <a:avLst/>
          </a:prstGeom>
          <a:solidFill>
            <a:srgbClr val="FF784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Salesforce Sans"/>
              <a:buNone/>
            </a:pPr>
            <a:r>
              <a:t/>
            </a:r>
            <a:endParaRPr sz="1400">
              <a:solidFill>
                <a:schemeClr val="dk1"/>
              </a:solidFill>
              <a:latin typeface="Salesforce Sans"/>
              <a:ea typeface="Salesforce Sans"/>
              <a:cs typeface="Salesforce Sans"/>
              <a:sym typeface="Salesforce Sans"/>
            </a:endParaRPr>
          </a:p>
        </p:txBody>
      </p:sp>
      <p:grpSp>
        <p:nvGrpSpPr>
          <p:cNvPr id="70" name="Google Shape;70;p15"/>
          <p:cNvGrpSpPr/>
          <p:nvPr/>
        </p:nvGrpSpPr>
        <p:grpSpPr>
          <a:xfrm>
            <a:off x="4965753" y="3513794"/>
            <a:ext cx="1100589" cy="1213228"/>
            <a:chOff x="5738385" y="3695700"/>
            <a:chExt cx="2275825" cy="2508743"/>
          </a:xfrm>
        </p:grpSpPr>
        <p:pic>
          <p:nvPicPr>
            <p:cNvPr id="71" name="Google Shape;71;p15"/>
            <p:cNvPicPr preferRelativeResize="0"/>
            <p:nvPr/>
          </p:nvPicPr>
          <p:blipFill rotWithShape="1">
            <a:blip r:embed="rId2">
              <a:alphaModFix/>
            </a:blip>
            <a:srcRect b="0" l="0" r="0" t="0"/>
            <a:stretch/>
          </p:blipFill>
          <p:spPr>
            <a:xfrm flipH="1">
              <a:off x="5738385" y="3695700"/>
              <a:ext cx="2275825" cy="2508249"/>
            </a:xfrm>
            <a:prstGeom prst="rect">
              <a:avLst/>
            </a:prstGeom>
            <a:noFill/>
            <a:ln>
              <a:noFill/>
            </a:ln>
          </p:spPr>
        </p:pic>
        <p:pic>
          <p:nvPicPr>
            <p:cNvPr id="72" name="Google Shape;72;p15"/>
            <p:cNvPicPr preferRelativeResize="0"/>
            <p:nvPr/>
          </p:nvPicPr>
          <p:blipFill rotWithShape="1">
            <a:blip r:embed="rId3">
              <a:alphaModFix/>
            </a:blip>
            <a:srcRect b="0" l="0" r="0" t="0"/>
            <a:stretch/>
          </p:blipFill>
          <p:spPr>
            <a:xfrm>
              <a:off x="6274850" y="6082043"/>
              <a:ext cx="337908" cy="122400"/>
            </a:xfrm>
            <a:prstGeom prst="rect">
              <a:avLst/>
            </a:prstGeom>
            <a:noFill/>
            <a:ln>
              <a:noFill/>
            </a:ln>
          </p:spPr>
        </p:pic>
      </p:grpSp>
      <p:grpSp>
        <p:nvGrpSpPr>
          <p:cNvPr id="73" name="Google Shape;73;p15"/>
          <p:cNvGrpSpPr/>
          <p:nvPr/>
        </p:nvGrpSpPr>
        <p:grpSpPr>
          <a:xfrm>
            <a:off x="5219417" y="621574"/>
            <a:ext cx="922031" cy="833149"/>
            <a:chOff x="6704414" y="855732"/>
            <a:chExt cx="1589161" cy="1436217"/>
          </a:xfrm>
        </p:grpSpPr>
        <p:pic>
          <p:nvPicPr>
            <p:cNvPr id="74" name="Google Shape;74;p15"/>
            <p:cNvPicPr preferRelativeResize="0"/>
            <p:nvPr/>
          </p:nvPicPr>
          <p:blipFill rotWithShape="1">
            <a:blip r:embed="rId4">
              <a:alphaModFix/>
            </a:blip>
            <a:srcRect b="0" l="0" r="0" t="0"/>
            <a:stretch/>
          </p:blipFill>
          <p:spPr>
            <a:xfrm rot="-3105234">
              <a:off x="7190328" y="805400"/>
              <a:ext cx="617334" cy="1536881"/>
            </a:xfrm>
            <a:prstGeom prst="rect">
              <a:avLst/>
            </a:prstGeom>
            <a:noFill/>
            <a:ln>
              <a:noFill/>
            </a:ln>
          </p:spPr>
        </p:pic>
        <p:pic>
          <p:nvPicPr>
            <p:cNvPr id="75" name="Google Shape;75;p15"/>
            <p:cNvPicPr preferRelativeResize="0"/>
            <p:nvPr/>
          </p:nvPicPr>
          <p:blipFill rotWithShape="1">
            <a:blip r:embed="rId5">
              <a:alphaModFix/>
            </a:blip>
            <a:srcRect b="19315" l="0" r="22976" t="0"/>
            <a:stretch/>
          </p:blipFill>
          <p:spPr>
            <a:xfrm flipH="1" rot="-5399973">
              <a:off x="6861014" y="1605231"/>
              <a:ext cx="523149" cy="836325"/>
            </a:xfrm>
            <a:prstGeom prst="rect">
              <a:avLst/>
            </a:prstGeom>
            <a:noFill/>
            <a:ln>
              <a:noFill/>
            </a:ln>
          </p:spPr>
        </p:pic>
      </p:grpSp>
      <p:pic>
        <p:nvPicPr>
          <p:cNvPr id="76" name="Google Shape;76;p15"/>
          <p:cNvPicPr preferRelativeResize="0"/>
          <p:nvPr/>
        </p:nvPicPr>
        <p:blipFill rotWithShape="1">
          <a:blip r:embed="rId6">
            <a:alphaModFix/>
          </a:blip>
          <a:srcRect b="0" l="0" r="0" t="0"/>
          <a:stretch/>
        </p:blipFill>
        <p:spPr>
          <a:xfrm>
            <a:off x="4997020" y="4339550"/>
            <a:ext cx="829175" cy="329944"/>
          </a:xfrm>
          <a:prstGeom prst="rect">
            <a:avLst/>
          </a:prstGeom>
          <a:noFill/>
          <a:ln>
            <a:noFill/>
          </a:ln>
        </p:spPr>
      </p:pic>
      <p:sp>
        <p:nvSpPr>
          <p:cNvPr id="77" name="Google Shape;77;p15"/>
          <p:cNvSpPr/>
          <p:nvPr/>
        </p:nvSpPr>
        <p:spPr>
          <a:xfrm>
            <a:off x="5616303" y="1064419"/>
            <a:ext cx="3097800" cy="3564000"/>
          </a:xfrm>
          <a:prstGeom prst="roundRect">
            <a:avLst>
              <a:gd fmla="val 3650" name="adj"/>
            </a:avLst>
          </a:prstGeom>
          <a:solidFill>
            <a:srgbClr val="FFFFFF"/>
          </a:solidFill>
          <a:ln>
            <a:noFill/>
          </a:ln>
          <a:effectLst>
            <a:outerShdw blurRad="304800" rotWithShape="0" algn="tl" dir="2940000" dist="114300">
              <a:srgbClr val="000000">
                <a:alpha val="1647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rgbClr val="FFFFFF"/>
              </a:buClr>
              <a:buSzPts val="1400"/>
              <a:buFont typeface="Salesforce Sans"/>
              <a:buNone/>
            </a:pPr>
            <a:r>
              <a:rPr lang="en" sz="1400">
                <a:solidFill>
                  <a:srgbClr val="FFFFFF"/>
                </a:solidFill>
                <a:latin typeface="Salesforce Sans"/>
                <a:ea typeface="Salesforce Sans"/>
                <a:cs typeface="Salesforce Sans"/>
                <a:sym typeface="Salesforce Sans"/>
              </a:rPr>
              <a:t>z</a:t>
            </a:r>
            <a:endParaRPr sz="1400">
              <a:solidFill>
                <a:schemeClr val="dk1"/>
              </a:solidFill>
              <a:latin typeface="Salesforce Sans"/>
              <a:ea typeface="Salesforce Sans"/>
              <a:cs typeface="Salesforce Sans"/>
              <a:sym typeface="Salesforce Sans"/>
            </a:endParaRPr>
          </a:p>
        </p:txBody>
      </p:sp>
      <p:pic>
        <p:nvPicPr>
          <p:cNvPr id="78" name="Google Shape;78;p15"/>
          <p:cNvPicPr preferRelativeResize="0"/>
          <p:nvPr/>
        </p:nvPicPr>
        <p:blipFill rotWithShape="1">
          <a:blip r:embed="rId7">
            <a:alphaModFix/>
          </a:blip>
          <a:srcRect b="0" l="0" r="0" t="0"/>
          <a:stretch/>
        </p:blipFill>
        <p:spPr>
          <a:xfrm flipH="1">
            <a:off x="4785197" y="4535213"/>
            <a:ext cx="1003688" cy="243319"/>
          </a:xfrm>
          <a:prstGeom prst="rect">
            <a:avLst/>
          </a:prstGeom>
          <a:noFill/>
          <a:ln>
            <a:noFill/>
          </a:ln>
        </p:spPr>
      </p:pic>
      <p:grpSp>
        <p:nvGrpSpPr>
          <p:cNvPr id="79" name="Google Shape;79;p15"/>
          <p:cNvGrpSpPr/>
          <p:nvPr/>
        </p:nvGrpSpPr>
        <p:grpSpPr>
          <a:xfrm>
            <a:off x="5366463" y="4477096"/>
            <a:ext cx="1095094" cy="301431"/>
            <a:chOff x="4858194" y="2505074"/>
            <a:chExt cx="1459736" cy="401908"/>
          </a:xfrm>
        </p:grpSpPr>
        <p:pic>
          <p:nvPicPr>
            <p:cNvPr id="80" name="Google Shape;80;p15"/>
            <p:cNvPicPr preferRelativeResize="0"/>
            <p:nvPr/>
          </p:nvPicPr>
          <p:blipFill rotWithShape="1">
            <a:blip r:embed="rId8">
              <a:alphaModFix/>
            </a:blip>
            <a:srcRect b="10616" l="17659" r="3326" t="9683"/>
            <a:stretch/>
          </p:blipFill>
          <p:spPr>
            <a:xfrm>
              <a:off x="5446274" y="2560263"/>
              <a:ext cx="871656" cy="346719"/>
            </a:xfrm>
            <a:prstGeom prst="rect">
              <a:avLst/>
            </a:prstGeom>
            <a:noFill/>
            <a:ln>
              <a:noFill/>
            </a:ln>
          </p:spPr>
        </p:pic>
        <p:pic>
          <p:nvPicPr>
            <p:cNvPr id="81" name="Google Shape;81;p15"/>
            <p:cNvPicPr preferRelativeResize="0"/>
            <p:nvPr/>
          </p:nvPicPr>
          <p:blipFill rotWithShape="1">
            <a:blip r:embed="rId9">
              <a:alphaModFix/>
            </a:blip>
            <a:srcRect b="7944" l="0" r="0" t="0"/>
            <a:stretch/>
          </p:blipFill>
          <p:spPr>
            <a:xfrm>
              <a:off x="4858194" y="2505074"/>
              <a:ext cx="885626" cy="401908"/>
            </a:xfrm>
            <a:prstGeom prst="rect">
              <a:avLst/>
            </a:prstGeom>
            <a:noFill/>
            <a:ln>
              <a:noFill/>
            </a:ln>
          </p:spPr>
        </p:pic>
      </p:grpSp>
      <p:pic>
        <p:nvPicPr>
          <p:cNvPr id="82" name="Google Shape;82;p15"/>
          <p:cNvPicPr preferRelativeResize="0"/>
          <p:nvPr/>
        </p:nvPicPr>
        <p:blipFill rotWithShape="1">
          <a:blip r:embed="rId9">
            <a:alphaModFix/>
          </a:blip>
          <a:srcRect b="7944" l="0" r="0" t="0"/>
          <a:stretch/>
        </p:blipFill>
        <p:spPr>
          <a:xfrm rot="-233770">
            <a:off x="5086937" y="4570763"/>
            <a:ext cx="167566" cy="76022"/>
          </a:xfrm>
          <a:prstGeom prst="rect">
            <a:avLst/>
          </a:prstGeom>
          <a:noFill/>
          <a:ln>
            <a:noFill/>
          </a:ln>
        </p:spPr>
      </p:pic>
      <p:sp>
        <p:nvSpPr>
          <p:cNvPr id="83" name="Google Shape;83;p15"/>
          <p:cNvSpPr txBox="1"/>
          <p:nvPr>
            <p:ph type="title"/>
          </p:nvPr>
        </p:nvSpPr>
        <p:spPr>
          <a:xfrm>
            <a:off x="428737" y="47628"/>
            <a:ext cx="7717200" cy="742500"/>
          </a:xfrm>
          <a:prstGeom prst="rect">
            <a:avLst/>
          </a:prstGeom>
          <a:noFill/>
          <a:ln>
            <a:noFill/>
          </a:ln>
        </p:spPr>
        <p:txBody>
          <a:bodyPr anchorCtr="0" anchor="b" bIns="0" lIns="0" spcFirstLastPara="1" rIns="0" wrap="square" tIns="0">
            <a:normAutofit/>
          </a:bodyPr>
          <a:lstStyle>
            <a:lvl1pPr lvl="0" rtl="0" algn="l">
              <a:lnSpc>
                <a:spcPct val="95000"/>
              </a:lnSpc>
              <a:spcBef>
                <a:spcPts val="0"/>
              </a:spcBef>
              <a:spcAft>
                <a:spcPts val="0"/>
              </a:spcAft>
              <a:buSzPts val="2800"/>
              <a:buNone/>
              <a:defRPr>
                <a:solidFill>
                  <a:schemeClr val="accent1"/>
                </a:solidFill>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4" name="Google Shape;84;p15"/>
          <p:cNvSpPr txBox="1"/>
          <p:nvPr>
            <p:ph idx="1" type="body"/>
          </p:nvPr>
        </p:nvSpPr>
        <p:spPr>
          <a:xfrm>
            <a:off x="428736" y="1208914"/>
            <a:ext cx="4538400" cy="3167700"/>
          </a:xfrm>
          <a:prstGeom prst="rect">
            <a:avLst/>
          </a:prstGeom>
          <a:noFill/>
          <a:ln>
            <a:noFill/>
          </a:ln>
        </p:spPr>
        <p:txBody>
          <a:bodyPr anchorCtr="0" anchor="t" bIns="0" lIns="0" spcFirstLastPara="1" rIns="0" wrap="square" tIns="0">
            <a:normAutofit/>
          </a:bodyPr>
          <a:lstStyle>
            <a:lvl1pPr indent="-323850" lvl="0" marL="457200" rtl="0" algn="l">
              <a:lnSpc>
                <a:spcPct val="100000"/>
              </a:lnSpc>
              <a:spcBef>
                <a:spcPts val="800"/>
              </a:spcBef>
              <a:spcAft>
                <a:spcPts val="0"/>
              </a:spcAft>
              <a:buSzPts val="1500"/>
              <a:buChar char="●"/>
              <a:defRPr>
                <a:solidFill>
                  <a:schemeClr val="dk1"/>
                </a:solidFill>
              </a:defRPr>
            </a:lvl1pPr>
            <a:lvl2pPr indent="-317500" lvl="1" marL="914400" rtl="0" algn="l">
              <a:lnSpc>
                <a:spcPct val="100000"/>
              </a:lnSpc>
              <a:spcBef>
                <a:spcPts val="200"/>
              </a:spcBef>
              <a:spcAft>
                <a:spcPts val="0"/>
              </a:spcAft>
              <a:buSzPts val="1400"/>
              <a:buChar char="○"/>
              <a:defRPr sz="1400">
                <a:solidFill>
                  <a:schemeClr val="accent1"/>
                </a:solidFill>
              </a:defRPr>
            </a:lvl2pPr>
            <a:lvl3pPr indent="-304800" lvl="2" marL="1371600" rtl="0" algn="l">
              <a:lnSpc>
                <a:spcPct val="100000"/>
              </a:lnSpc>
              <a:spcBef>
                <a:spcPts val="500"/>
              </a:spcBef>
              <a:spcAft>
                <a:spcPts val="0"/>
              </a:spcAft>
              <a:buSzPts val="1200"/>
              <a:buChar char="■"/>
              <a:defRPr>
                <a:solidFill>
                  <a:schemeClr val="accent1"/>
                </a:solidFill>
              </a:defRPr>
            </a:lvl3pPr>
            <a:lvl4pPr indent="-298450" lvl="3" marL="1828800" rtl="0" algn="l">
              <a:lnSpc>
                <a:spcPct val="100000"/>
              </a:lnSpc>
              <a:spcBef>
                <a:spcPts val="500"/>
              </a:spcBef>
              <a:spcAft>
                <a:spcPts val="0"/>
              </a:spcAft>
              <a:buSzPts val="1100"/>
              <a:buChar char="●"/>
              <a:defRPr>
                <a:solidFill>
                  <a:schemeClr val="accent1"/>
                </a:solidFill>
              </a:defRPr>
            </a:lvl4pPr>
            <a:lvl5pPr indent="-228600" lvl="4" marL="2286000" rtl="0" algn="l">
              <a:lnSpc>
                <a:spcPct val="100000"/>
              </a:lnSpc>
              <a:spcBef>
                <a:spcPts val="500"/>
              </a:spcBef>
              <a:spcAft>
                <a:spcPts val="0"/>
              </a:spcAft>
              <a:buSzPts val="1400"/>
              <a:buNone/>
              <a:defRPr>
                <a:solidFill>
                  <a:schemeClr val="accen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85" name="Google Shape;85;p15"/>
          <p:cNvSpPr txBox="1"/>
          <p:nvPr>
            <p:ph idx="2" type="body"/>
          </p:nvPr>
        </p:nvSpPr>
        <p:spPr>
          <a:xfrm>
            <a:off x="5845301" y="1215984"/>
            <a:ext cx="2674800" cy="3055500"/>
          </a:xfrm>
          <a:prstGeom prst="rect">
            <a:avLst/>
          </a:prstGeom>
          <a:noFill/>
          <a:ln>
            <a:noFill/>
          </a:ln>
        </p:spPr>
        <p:txBody>
          <a:bodyPr anchorCtr="0" anchor="t" bIns="0" lIns="0" spcFirstLastPara="1" rIns="0" wrap="square" tIns="0">
            <a:normAutofit/>
          </a:bodyPr>
          <a:lstStyle>
            <a:lvl1pPr indent="-323850" lvl="0" marL="457200" rtl="0" algn="l">
              <a:lnSpc>
                <a:spcPct val="100000"/>
              </a:lnSpc>
              <a:spcBef>
                <a:spcPts val="800"/>
              </a:spcBef>
              <a:spcAft>
                <a:spcPts val="0"/>
              </a:spcAft>
              <a:buSzPts val="1500"/>
              <a:buChar char="●"/>
              <a:defRPr b="1">
                <a:solidFill>
                  <a:schemeClr val="dk1"/>
                </a:solidFill>
              </a:defRPr>
            </a:lvl1pPr>
            <a:lvl2pPr indent="-317500" lvl="1" marL="914400" rtl="0" algn="l">
              <a:lnSpc>
                <a:spcPct val="100000"/>
              </a:lnSpc>
              <a:spcBef>
                <a:spcPts val="200"/>
              </a:spcBef>
              <a:spcAft>
                <a:spcPts val="0"/>
              </a:spcAft>
              <a:buSzPts val="1400"/>
              <a:buChar char="○"/>
              <a:defRPr>
                <a:solidFill>
                  <a:schemeClr val="accent1"/>
                </a:solidFill>
              </a:defRPr>
            </a:lvl2pPr>
            <a:lvl3pPr indent="-304800" lvl="2" marL="1371600" rtl="0" algn="l">
              <a:lnSpc>
                <a:spcPct val="100000"/>
              </a:lnSpc>
              <a:spcBef>
                <a:spcPts val="500"/>
              </a:spcBef>
              <a:spcAft>
                <a:spcPts val="0"/>
              </a:spcAft>
              <a:buSzPts val="1200"/>
              <a:buChar char="■"/>
              <a:defRPr>
                <a:solidFill>
                  <a:schemeClr val="accent1"/>
                </a:solidFill>
              </a:defRPr>
            </a:lvl3pPr>
            <a:lvl4pPr indent="-298450" lvl="3" marL="1828800" rtl="0" algn="l">
              <a:lnSpc>
                <a:spcPct val="100000"/>
              </a:lnSpc>
              <a:spcBef>
                <a:spcPts val="500"/>
              </a:spcBef>
              <a:spcAft>
                <a:spcPts val="0"/>
              </a:spcAft>
              <a:buSzPts val="1100"/>
              <a:buChar char="●"/>
              <a:defRPr>
                <a:solidFill>
                  <a:schemeClr val="accent1"/>
                </a:solidFill>
              </a:defRPr>
            </a:lvl4pPr>
            <a:lvl5pPr indent="-228600" lvl="4" marL="2286000" rtl="0" algn="l">
              <a:lnSpc>
                <a:spcPct val="100000"/>
              </a:lnSpc>
              <a:spcBef>
                <a:spcPts val="500"/>
              </a:spcBef>
              <a:spcAft>
                <a:spcPts val="0"/>
              </a:spcAft>
              <a:buSzPts val="1400"/>
              <a:buNone/>
              <a:defRPr>
                <a:solidFill>
                  <a:schemeClr val="accen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86" name="Google Shape;86;p15"/>
          <p:cNvSpPr txBox="1"/>
          <p:nvPr>
            <p:ph idx="3" type="body"/>
          </p:nvPr>
        </p:nvSpPr>
        <p:spPr>
          <a:xfrm>
            <a:off x="428740" y="822884"/>
            <a:ext cx="8286600" cy="254100"/>
          </a:xfrm>
          <a:prstGeom prst="rect">
            <a:avLst/>
          </a:prstGeom>
          <a:noFill/>
          <a:ln>
            <a:noFill/>
          </a:ln>
        </p:spPr>
        <p:txBody>
          <a:bodyPr anchorCtr="0" anchor="t" bIns="0" lIns="0" spcFirstLastPara="1" rIns="0" wrap="square" tIns="0">
            <a:normAutofit/>
          </a:bodyPr>
          <a:lstStyle>
            <a:lvl1pPr indent="-336550" lvl="0" marL="457200" rtl="0" algn="l">
              <a:lnSpc>
                <a:spcPct val="100000"/>
              </a:lnSpc>
              <a:spcBef>
                <a:spcPts val="0"/>
              </a:spcBef>
              <a:spcAft>
                <a:spcPts val="0"/>
              </a:spcAft>
              <a:buSzPts val="1700"/>
              <a:buChar char="●"/>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87" name="Google Shape;87;p15"/>
          <p:cNvSpPr txBox="1"/>
          <p:nvPr>
            <p:ph idx="11" type="ftr"/>
          </p:nvPr>
        </p:nvSpPr>
        <p:spPr>
          <a:xfrm>
            <a:off x="428740"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solidFill>
                  <a:srgbClr val="756A63"/>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pic>
        <p:nvPicPr>
          <p:cNvPr descr="pasted-image.pdf" id="88" name="Google Shape;88;p15"/>
          <p:cNvPicPr preferRelativeResize="0"/>
          <p:nvPr/>
        </p:nvPicPr>
        <p:blipFill rotWithShape="1">
          <a:blip r:embed="rId10">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Corner - A">
  <p:cSld name="Corner - A">
    <p:spTree>
      <p:nvGrpSpPr>
        <p:cNvPr id="89" name="Shape 89"/>
        <p:cNvGrpSpPr/>
        <p:nvPr/>
      </p:nvGrpSpPr>
      <p:grpSpPr>
        <a:xfrm>
          <a:off x="0" y="0"/>
          <a:ext cx="0" cy="0"/>
          <a:chOff x="0" y="0"/>
          <a:chExt cx="0" cy="0"/>
        </a:xfrm>
      </p:grpSpPr>
      <p:sp>
        <p:nvSpPr>
          <p:cNvPr id="90" name="Google Shape;90;p16"/>
          <p:cNvSpPr/>
          <p:nvPr/>
        </p:nvSpPr>
        <p:spPr>
          <a:xfrm>
            <a:off x="4987379" y="1251988"/>
            <a:ext cx="4161078" cy="3890862"/>
          </a:xfrm>
          <a:custGeom>
            <a:rect b="b" l="l" r="r" t="t"/>
            <a:pathLst>
              <a:path extrusionOk="0" h="21600" w="2160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EAF5FE"/>
          </a:solidFill>
          <a:ln>
            <a:noFill/>
          </a:ln>
        </p:spPr>
        <p:txBody>
          <a:bodyPr anchorCtr="0" anchor="ctr" bIns="28550" lIns="28550" spcFirstLastPara="1" rIns="28550" wrap="square" tIns="28550">
            <a:noAutofit/>
          </a:bodyPr>
          <a:lstStyle/>
          <a:p>
            <a:pPr indent="0" lvl="0" marL="0" marR="0" rtl="0" algn="ctr">
              <a:spcBef>
                <a:spcPts val="0"/>
              </a:spcBef>
              <a:spcAft>
                <a:spcPts val="0"/>
              </a:spcAft>
              <a:buClr>
                <a:srgbClr val="003366"/>
              </a:buClr>
              <a:buSzPts val="1300"/>
              <a:buFont typeface="Salesforce Sans"/>
              <a:buNone/>
            </a:pPr>
            <a:r>
              <a:t/>
            </a:r>
            <a:endParaRPr sz="1300">
              <a:solidFill>
                <a:schemeClr val="dk1"/>
              </a:solidFill>
              <a:latin typeface="Salesforce Sans"/>
              <a:ea typeface="Salesforce Sans"/>
              <a:cs typeface="Salesforce Sans"/>
              <a:sym typeface="Salesforce Sans"/>
            </a:endParaRPr>
          </a:p>
        </p:txBody>
      </p:sp>
      <p:sp>
        <p:nvSpPr>
          <p:cNvPr id="91" name="Google Shape;91;p16"/>
          <p:cNvSpPr txBox="1"/>
          <p:nvPr>
            <p:ph type="title"/>
          </p:nvPr>
        </p:nvSpPr>
        <p:spPr>
          <a:xfrm>
            <a:off x="428736" y="267493"/>
            <a:ext cx="3256500" cy="1224300"/>
          </a:xfrm>
          <a:prstGeom prst="rect">
            <a:avLst/>
          </a:prstGeom>
          <a:noFill/>
          <a:ln>
            <a:noFill/>
          </a:ln>
        </p:spPr>
        <p:txBody>
          <a:bodyPr anchorCtr="0" anchor="b" bIns="0" lIns="0" spcFirstLastPara="1" rIns="0" wrap="square" tIns="0">
            <a:normAutofit/>
          </a:bodyPr>
          <a:lstStyle>
            <a:lvl1pPr lvl="0" rtl="0" algn="l">
              <a:lnSpc>
                <a:spcPct val="95000"/>
              </a:lnSpc>
              <a:spcBef>
                <a:spcPts val="0"/>
              </a:spcBef>
              <a:spcAft>
                <a:spcPts val="0"/>
              </a:spcAft>
              <a:buSzPts val="2800"/>
              <a:buNone/>
              <a:defRPr>
                <a:solidFill>
                  <a:schemeClr val="accent1"/>
                </a:solidFill>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2" name="Google Shape;92;p16"/>
          <p:cNvSpPr txBox="1"/>
          <p:nvPr>
            <p:ph idx="1" type="body"/>
          </p:nvPr>
        </p:nvSpPr>
        <p:spPr>
          <a:xfrm>
            <a:off x="428737" y="1917775"/>
            <a:ext cx="3947400" cy="2600700"/>
          </a:xfrm>
          <a:prstGeom prst="rect">
            <a:avLst/>
          </a:prstGeom>
          <a:noFill/>
          <a:ln>
            <a:noFill/>
          </a:ln>
        </p:spPr>
        <p:txBody>
          <a:bodyPr anchorCtr="0" anchor="t" bIns="0" lIns="0" spcFirstLastPara="1" rIns="0" wrap="square" tIns="0">
            <a:normAutofit/>
          </a:bodyPr>
          <a:lstStyle>
            <a:lvl1pPr indent="-323850" lvl="0" marL="457200" rtl="0" algn="l">
              <a:lnSpc>
                <a:spcPct val="100000"/>
              </a:lnSpc>
              <a:spcBef>
                <a:spcPts val="800"/>
              </a:spcBef>
              <a:spcAft>
                <a:spcPts val="0"/>
              </a:spcAft>
              <a:buSzPts val="1500"/>
              <a:buChar char="●"/>
              <a:defRPr b="0">
                <a:solidFill>
                  <a:schemeClr val="accent2"/>
                </a:solidFill>
              </a:defRPr>
            </a:lvl1pPr>
            <a:lvl2pPr indent="-317500" lvl="1" marL="914400" rtl="0" algn="l">
              <a:lnSpc>
                <a:spcPct val="100000"/>
              </a:lnSpc>
              <a:spcBef>
                <a:spcPts val="200"/>
              </a:spcBef>
              <a:spcAft>
                <a:spcPts val="0"/>
              </a:spcAft>
              <a:buSzPts val="1400"/>
              <a:buChar char="○"/>
              <a:defRPr>
                <a:solidFill>
                  <a:schemeClr val="accent2"/>
                </a:solidFill>
              </a:defRPr>
            </a:lvl2pPr>
            <a:lvl3pPr indent="-304800" lvl="2" marL="1371600" rtl="0" algn="l">
              <a:lnSpc>
                <a:spcPct val="100000"/>
              </a:lnSpc>
              <a:spcBef>
                <a:spcPts val="500"/>
              </a:spcBef>
              <a:spcAft>
                <a:spcPts val="0"/>
              </a:spcAft>
              <a:buSzPts val="1200"/>
              <a:buChar char="■"/>
              <a:defRPr>
                <a:solidFill>
                  <a:schemeClr val="accent2"/>
                </a:solidFill>
              </a:defRPr>
            </a:lvl3pPr>
            <a:lvl4pPr indent="-298450" lvl="3" marL="1828800" rtl="0" algn="l">
              <a:lnSpc>
                <a:spcPct val="100000"/>
              </a:lnSpc>
              <a:spcBef>
                <a:spcPts val="500"/>
              </a:spcBef>
              <a:spcAft>
                <a:spcPts val="0"/>
              </a:spcAft>
              <a:buSzPts val="1100"/>
              <a:buChar char="●"/>
              <a:defRPr>
                <a:solidFill>
                  <a:schemeClr val="accent2"/>
                </a:solidFill>
              </a:defRPr>
            </a:lvl4pPr>
            <a:lvl5pPr indent="-228600" lvl="4" marL="2286000" rtl="0" algn="l">
              <a:lnSpc>
                <a:spcPct val="100000"/>
              </a:lnSpc>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93" name="Google Shape;93;p16"/>
          <p:cNvSpPr txBox="1"/>
          <p:nvPr>
            <p:ph idx="2" type="body"/>
          </p:nvPr>
        </p:nvSpPr>
        <p:spPr>
          <a:xfrm>
            <a:off x="428737" y="1524427"/>
            <a:ext cx="3256500" cy="254100"/>
          </a:xfrm>
          <a:prstGeom prst="rect">
            <a:avLst/>
          </a:prstGeom>
          <a:noFill/>
          <a:ln>
            <a:noFill/>
          </a:ln>
        </p:spPr>
        <p:txBody>
          <a:bodyPr anchorCtr="0" anchor="t" bIns="0" lIns="0" spcFirstLastPara="1" rIns="0" wrap="square" tIns="0">
            <a:normAutofit/>
          </a:bodyPr>
          <a:lstStyle>
            <a:lvl1pPr indent="-336550" lvl="0" marL="457200" rtl="0" algn="l">
              <a:lnSpc>
                <a:spcPct val="100000"/>
              </a:lnSpc>
              <a:spcBef>
                <a:spcPts val="0"/>
              </a:spcBef>
              <a:spcAft>
                <a:spcPts val="0"/>
              </a:spcAft>
              <a:buSzPts val="1700"/>
              <a:buChar char="●"/>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94" name="Google Shape;94;p16"/>
          <p:cNvSpPr txBox="1"/>
          <p:nvPr>
            <p:ph idx="11" type="ftr"/>
          </p:nvPr>
        </p:nvSpPr>
        <p:spPr>
          <a:xfrm>
            <a:off x="428737" y="4912148"/>
            <a:ext cx="41322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pic>
        <p:nvPicPr>
          <p:cNvPr descr="pasted-image.pdf" id="95" name="Google Shape;95;p16"/>
          <p:cNvPicPr preferRelativeResize="0"/>
          <p:nvPr/>
        </p:nvPicPr>
        <p:blipFill rotWithShape="1">
          <a:blip r:embed="rId2">
            <a:alphaModFix/>
          </a:blip>
          <a:srcRect b="0" l="0" r="0" t="0"/>
          <a:stretch/>
        </p:blipFill>
        <p:spPr>
          <a:xfrm>
            <a:off x="8275084" y="424095"/>
            <a:ext cx="476800" cy="33382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Product Slide - B">
  <p:cSld name="Product Slide - B">
    <p:spTree>
      <p:nvGrpSpPr>
        <p:cNvPr id="96" name="Shape 96"/>
        <p:cNvGrpSpPr/>
        <p:nvPr/>
      </p:nvGrpSpPr>
      <p:grpSpPr>
        <a:xfrm>
          <a:off x="0" y="0"/>
          <a:ext cx="0" cy="0"/>
          <a:chOff x="0" y="0"/>
          <a:chExt cx="0" cy="0"/>
        </a:xfrm>
      </p:grpSpPr>
      <p:sp>
        <p:nvSpPr>
          <p:cNvPr id="97" name="Google Shape;97;p17"/>
          <p:cNvSpPr/>
          <p:nvPr/>
        </p:nvSpPr>
        <p:spPr>
          <a:xfrm>
            <a:off x="5134056" y="1067572"/>
            <a:ext cx="4013375" cy="3922746"/>
          </a:xfrm>
          <a:custGeom>
            <a:rect b="b" l="l" r="r" t="t"/>
            <a:pathLst>
              <a:path extrusionOk="0" h="5184" w="5302">
                <a:moveTo>
                  <a:pt x="5302" y="5184"/>
                </a:moveTo>
                <a:cubicBezTo>
                  <a:pt x="1135" y="5184"/>
                  <a:pt x="1135" y="5184"/>
                  <a:pt x="1135" y="5184"/>
                </a:cubicBezTo>
                <a:cubicBezTo>
                  <a:pt x="445" y="4656"/>
                  <a:pt x="0" y="3824"/>
                  <a:pt x="0" y="2889"/>
                </a:cubicBezTo>
                <a:cubicBezTo>
                  <a:pt x="0" y="1293"/>
                  <a:pt x="1294" y="0"/>
                  <a:pt x="2889" y="0"/>
                </a:cubicBezTo>
                <a:cubicBezTo>
                  <a:pt x="3897" y="0"/>
                  <a:pt x="4785" y="516"/>
                  <a:pt x="5302" y="1299"/>
                </a:cubicBezTo>
                <a:lnTo>
                  <a:pt x="5302" y="5184"/>
                </a:lnTo>
                <a:close/>
              </a:path>
            </a:pathLst>
          </a:custGeom>
          <a:solidFill>
            <a:srgbClr val="CFE9F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Salesforce Sans"/>
              <a:buNone/>
            </a:pPr>
            <a:r>
              <a:t/>
            </a:r>
            <a:endParaRPr sz="1400">
              <a:solidFill>
                <a:schemeClr val="dk1"/>
              </a:solidFill>
              <a:latin typeface="Salesforce Sans"/>
              <a:ea typeface="Salesforce Sans"/>
              <a:cs typeface="Salesforce Sans"/>
              <a:sym typeface="Salesforce Sans"/>
            </a:endParaRPr>
          </a:p>
        </p:txBody>
      </p:sp>
      <p:sp>
        <p:nvSpPr>
          <p:cNvPr id="98" name="Google Shape;98;p17"/>
          <p:cNvSpPr txBox="1"/>
          <p:nvPr>
            <p:ph type="title"/>
          </p:nvPr>
        </p:nvSpPr>
        <p:spPr>
          <a:xfrm>
            <a:off x="428737" y="47628"/>
            <a:ext cx="7717200" cy="742500"/>
          </a:xfrm>
          <a:prstGeom prst="rect">
            <a:avLst/>
          </a:prstGeom>
          <a:noFill/>
          <a:ln>
            <a:noFill/>
          </a:ln>
        </p:spPr>
        <p:txBody>
          <a:bodyPr anchorCtr="0" anchor="b" bIns="0" lIns="0" spcFirstLastPara="1" rIns="0" wrap="square" tIns="0">
            <a:normAutofit/>
          </a:bodyPr>
          <a:lstStyle>
            <a:lvl1pPr lvl="0" rtl="0" algn="l">
              <a:lnSpc>
                <a:spcPct val="95000"/>
              </a:lnSpc>
              <a:spcBef>
                <a:spcPts val="0"/>
              </a:spcBef>
              <a:spcAft>
                <a:spcPts val="0"/>
              </a:spcAft>
              <a:buSzPts val="2800"/>
              <a:buNone/>
              <a:defRPr>
                <a:solidFill>
                  <a:schemeClr val="accent1"/>
                </a:solidFill>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9" name="Google Shape;99;p17"/>
          <p:cNvSpPr txBox="1"/>
          <p:nvPr>
            <p:ph idx="1" type="body"/>
          </p:nvPr>
        </p:nvSpPr>
        <p:spPr>
          <a:xfrm>
            <a:off x="428736" y="1208914"/>
            <a:ext cx="4538400" cy="3167700"/>
          </a:xfrm>
          <a:prstGeom prst="rect">
            <a:avLst/>
          </a:prstGeom>
          <a:noFill/>
          <a:ln>
            <a:noFill/>
          </a:ln>
        </p:spPr>
        <p:txBody>
          <a:bodyPr anchorCtr="0" anchor="t" bIns="0" lIns="0" spcFirstLastPara="1" rIns="0" wrap="square" tIns="0">
            <a:normAutofit/>
          </a:bodyPr>
          <a:lstStyle>
            <a:lvl1pPr indent="-323850" lvl="0" marL="457200" rtl="0" algn="l">
              <a:lnSpc>
                <a:spcPct val="100000"/>
              </a:lnSpc>
              <a:spcBef>
                <a:spcPts val="800"/>
              </a:spcBef>
              <a:spcAft>
                <a:spcPts val="0"/>
              </a:spcAft>
              <a:buSzPts val="1500"/>
              <a:buChar char="●"/>
              <a:defRPr>
                <a:solidFill>
                  <a:schemeClr val="dk1"/>
                </a:solidFill>
              </a:defRPr>
            </a:lvl1pPr>
            <a:lvl2pPr indent="-317500" lvl="1" marL="914400" rtl="0" algn="l">
              <a:lnSpc>
                <a:spcPct val="100000"/>
              </a:lnSpc>
              <a:spcBef>
                <a:spcPts val="200"/>
              </a:spcBef>
              <a:spcAft>
                <a:spcPts val="0"/>
              </a:spcAft>
              <a:buSzPts val="1400"/>
              <a:buChar char="○"/>
              <a:defRPr sz="1400">
                <a:solidFill>
                  <a:schemeClr val="accent1"/>
                </a:solidFill>
              </a:defRPr>
            </a:lvl2pPr>
            <a:lvl3pPr indent="-304800" lvl="2" marL="1371600" rtl="0" algn="l">
              <a:lnSpc>
                <a:spcPct val="100000"/>
              </a:lnSpc>
              <a:spcBef>
                <a:spcPts val="500"/>
              </a:spcBef>
              <a:spcAft>
                <a:spcPts val="0"/>
              </a:spcAft>
              <a:buSzPts val="1200"/>
              <a:buChar char="■"/>
              <a:defRPr>
                <a:solidFill>
                  <a:schemeClr val="accent1"/>
                </a:solidFill>
              </a:defRPr>
            </a:lvl3pPr>
            <a:lvl4pPr indent="-298450" lvl="3" marL="1828800" rtl="0" algn="l">
              <a:lnSpc>
                <a:spcPct val="100000"/>
              </a:lnSpc>
              <a:spcBef>
                <a:spcPts val="500"/>
              </a:spcBef>
              <a:spcAft>
                <a:spcPts val="0"/>
              </a:spcAft>
              <a:buSzPts val="1100"/>
              <a:buChar char="●"/>
              <a:defRPr>
                <a:solidFill>
                  <a:schemeClr val="accent1"/>
                </a:solidFill>
              </a:defRPr>
            </a:lvl4pPr>
            <a:lvl5pPr indent="-228600" lvl="4" marL="2286000" rtl="0" algn="l">
              <a:lnSpc>
                <a:spcPct val="100000"/>
              </a:lnSpc>
              <a:spcBef>
                <a:spcPts val="500"/>
              </a:spcBef>
              <a:spcAft>
                <a:spcPts val="0"/>
              </a:spcAft>
              <a:buSzPts val="1400"/>
              <a:buNone/>
              <a:defRPr>
                <a:solidFill>
                  <a:schemeClr val="accent1"/>
                </a:solidFill>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sp>
        <p:nvSpPr>
          <p:cNvPr id="100" name="Google Shape;100;p17"/>
          <p:cNvSpPr txBox="1"/>
          <p:nvPr>
            <p:ph idx="2" type="body"/>
          </p:nvPr>
        </p:nvSpPr>
        <p:spPr>
          <a:xfrm>
            <a:off x="428740" y="822884"/>
            <a:ext cx="8286600" cy="254100"/>
          </a:xfrm>
          <a:prstGeom prst="rect">
            <a:avLst/>
          </a:prstGeom>
          <a:noFill/>
          <a:ln>
            <a:noFill/>
          </a:ln>
        </p:spPr>
        <p:txBody>
          <a:bodyPr anchorCtr="0" anchor="t" bIns="0" lIns="0" spcFirstLastPara="1" rIns="0" wrap="square" tIns="0">
            <a:normAutofit/>
          </a:bodyPr>
          <a:lstStyle>
            <a:lvl1pPr indent="-336550" lvl="0" marL="457200" rtl="0" algn="l">
              <a:lnSpc>
                <a:spcPct val="100000"/>
              </a:lnSpc>
              <a:spcBef>
                <a:spcPts val="0"/>
              </a:spcBef>
              <a:spcAft>
                <a:spcPts val="0"/>
              </a:spcAft>
              <a:buSzPts val="1700"/>
              <a:buChar char="●"/>
              <a:defRPr b="0" i="0" sz="1700">
                <a:solidFill>
                  <a:schemeClr val="accent1"/>
                </a:solidFill>
                <a:latin typeface="Salesforce Sans"/>
                <a:ea typeface="Salesforce Sans"/>
                <a:cs typeface="Salesforce Sans"/>
                <a:sym typeface="Salesforce Sans"/>
              </a:defRPr>
            </a:lvl1pPr>
            <a:lvl2pPr indent="-317500" lvl="1" marL="914400" rtl="0" algn="l">
              <a:spcBef>
                <a:spcPts val="200"/>
              </a:spcBef>
              <a:spcAft>
                <a:spcPts val="0"/>
              </a:spcAft>
              <a:buSzPts val="1400"/>
              <a:buChar char="○"/>
              <a:defRPr/>
            </a:lvl2pPr>
            <a:lvl3pPr indent="-317500" lvl="2" marL="1371600" rtl="0" algn="l">
              <a:spcBef>
                <a:spcPts val="500"/>
              </a:spcBef>
              <a:spcAft>
                <a:spcPts val="0"/>
              </a:spcAft>
              <a:buSzPts val="1400"/>
              <a:buChar char="■"/>
              <a:defRPr/>
            </a:lvl3pPr>
            <a:lvl4pPr indent="-317500" lvl="3" marL="1828800" rtl="0" algn="l">
              <a:spcBef>
                <a:spcPts val="500"/>
              </a:spcBef>
              <a:spcAft>
                <a:spcPts val="0"/>
              </a:spcAft>
              <a:buSzPts val="1400"/>
              <a:buChar char="●"/>
              <a:defRPr/>
            </a:lvl4pPr>
            <a:lvl5pPr indent="-228600" lvl="4" marL="2286000" rtl="0" algn="l">
              <a:spcBef>
                <a:spcPts val="500"/>
              </a:spcBef>
              <a:spcAft>
                <a:spcPts val="0"/>
              </a:spcAft>
              <a:buSzPts val="1400"/>
              <a:buNone/>
              <a:defRPr/>
            </a:lvl5pPr>
            <a:lvl6pPr indent="-317500" lvl="5" marL="2743200" rtl="0" algn="l">
              <a:spcBef>
                <a:spcPts val="500"/>
              </a:spcBef>
              <a:spcAft>
                <a:spcPts val="0"/>
              </a:spcAft>
              <a:buClr>
                <a:schemeClr val="lt2"/>
              </a:buClr>
              <a:buSzPts val="1400"/>
              <a:buChar char="■"/>
              <a:defRPr/>
            </a:lvl6pPr>
            <a:lvl7pPr indent="-317500" lvl="6" marL="3200400" rtl="0" algn="l">
              <a:spcBef>
                <a:spcPts val="1200"/>
              </a:spcBef>
              <a:spcAft>
                <a:spcPts val="0"/>
              </a:spcAft>
              <a:buClr>
                <a:schemeClr val="lt2"/>
              </a:buClr>
              <a:buSzPts val="1400"/>
              <a:buChar char="●"/>
              <a:defRPr/>
            </a:lvl7pPr>
            <a:lvl8pPr indent="-317500" lvl="7" marL="3657600" rtl="0" algn="l">
              <a:spcBef>
                <a:spcPts val="1200"/>
              </a:spcBef>
              <a:spcAft>
                <a:spcPts val="0"/>
              </a:spcAft>
              <a:buClr>
                <a:schemeClr val="lt2"/>
              </a:buClr>
              <a:buSzPts val="1400"/>
              <a:buChar char="○"/>
              <a:defRPr/>
            </a:lvl8pPr>
            <a:lvl9pPr indent="-317500" lvl="8" marL="4114800" rtl="0" algn="l">
              <a:spcBef>
                <a:spcPts val="1200"/>
              </a:spcBef>
              <a:spcAft>
                <a:spcPts val="1200"/>
              </a:spcAft>
              <a:buClr>
                <a:schemeClr val="lt2"/>
              </a:buClr>
              <a:buSzPts val="1400"/>
              <a:buChar char="■"/>
              <a:defRPr/>
            </a:lvl9pPr>
          </a:lstStyle>
          <a:p/>
        </p:txBody>
      </p:sp>
      <p:pic>
        <p:nvPicPr>
          <p:cNvPr id="101" name="Google Shape;101;p17"/>
          <p:cNvPicPr preferRelativeResize="0"/>
          <p:nvPr/>
        </p:nvPicPr>
        <p:blipFill rotWithShape="1">
          <a:blip r:embed="rId2">
            <a:alphaModFix amt="47000"/>
          </a:blip>
          <a:srcRect b="0" l="0" r="18910" t="0"/>
          <a:stretch/>
        </p:blipFill>
        <p:spPr>
          <a:xfrm>
            <a:off x="6750031" y="3922481"/>
            <a:ext cx="2390648" cy="981656"/>
          </a:xfrm>
          <a:prstGeom prst="rect">
            <a:avLst/>
          </a:prstGeom>
          <a:noFill/>
          <a:ln>
            <a:noFill/>
          </a:ln>
        </p:spPr>
      </p:pic>
      <p:pic>
        <p:nvPicPr>
          <p:cNvPr id="102" name="Google Shape;102;p17"/>
          <p:cNvPicPr preferRelativeResize="0"/>
          <p:nvPr/>
        </p:nvPicPr>
        <p:blipFill rotWithShape="1">
          <a:blip r:embed="rId3">
            <a:alphaModFix amt="66000"/>
          </a:blip>
          <a:srcRect b="12998" l="0" r="0" t="0"/>
          <a:stretch/>
        </p:blipFill>
        <p:spPr>
          <a:xfrm rot="-5088778">
            <a:off x="7906783" y="4181892"/>
            <a:ext cx="521133" cy="317258"/>
          </a:xfrm>
          <a:prstGeom prst="rect">
            <a:avLst/>
          </a:prstGeom>
          <a:noFill/>
          <a:ln>
            <a:noFill/>
          </a:ln>
        </p:spPr>
      </p:pic>
      <p:pic>
        <p:nvPicPr>
          <p:cNvPr id="103" name="Google Shape;103;p17"/>
          <p:cNvPicPr preferRelativeResize="0"/>
          <p:nvPr/>
        </p:nvPicPr>
        <p:blipFill rotWithShape="1">
          <a:blip r:embed="rId4">
            <a:alphaModFix amt="86000"/>
          </a:blip>
          <a:srcRect b="27646" l="0" r="0" t="0"/>
          <a:stretch/>
        </p:blipFill>
        <p:spPr>
          <a:xfrm>
            <a:off x="7504598" y="4288939"/>
            <a:ext cx="807147" cy="505099"/>
          </a:xfrm>
          <a:prstGeom prst="rect">
            <a:avLst/>
          </a:prstGeom>
          <a:noFill/>
          <a:ln>
            <a:noFill/>
          </a:ln>
        </p:spPr>
      </p:pic>
      <p:pic>
        <p:nvPicPr>
          <p:cNvPr id="104" name="Google Shape;104;p17"/>
          <p:cNvPicPr preferRelativeResize="0"/>
          <p:nvPr/>
        </p:nvPicPr>
        <p:blipFill rotWithShape="1">
          <a:blip r:embed="rId5">
            <a:alphaModFix/>
          </a:blip>
          <a:srcRect b="4970" l="0" r="25727" t="0"/>
          <a:stretch/>
        </p:blipFill>
        <p:spPr>
          <a:xfrm>
            <a:off x="8238074" y="2876933"/>
            <a:ext cx="911479" cy="1906921"/>
          </a:xfrm>
          <a:prstGeom prst="rect">
            <a:avLst/>
          </a:prstGeom>
          <a:noFill/>
          <a:ln>
            <a:noFill/>
          </a:ln>
        </p:spPr>
      </p:pic>
      <p:pic>
        <p:nvPicPr>
          <p:cNvPr id="105" name="Google Shape;105;p17"/>
          <p:cNvPicPr preferRelativeResize="0"/>
          <p:nvPr/>
        </p:nvPicPr>
        <p:blipFill rotWithShape="1">
          <a:blip r:embed="rId4">
            <a:alphaModFix/>
          </a:blip>
          <a:srcRect b="22904" l="0" r="0" t="0"/>
          <a:stretch/>
        </p:blipFill>
        <p:spPr>
          <a:xfrm flipH="1">
            <a:off x="7876519" y="4102788"/>
            <a:ext cx="1264159" cy="684084"/>
          </a:xfrm>
          <a:prstGeom prst="rect">
            <a:avLst/>
          </a:prstGeom>
          <a:noFill/>
          <a:ln>
            <a:noFill/>
          </a:ln>
        </p:spPr>
      </p:pic>
      <p:pic>
        <p:nvPicPr>
          <p:cNvPr id="106" name="Google Shape;106;p17"/>
          <p:cNvPicPr preferRelativeResize="0"/>
          <p:nvPr/>
        </p:nvPicPr>
        <p:blipFill rotWithShape="1">
          <a:blip r:embed="rId4">
            <a:alphaModFix amt="86000"/>
          </a:blip>
          <a:srcRect b="27646" l="0" r="0" t="0"/>
          <a:stretch/>
        </p:blipFill>
        <p:spPr>
          <a:xfrm flipH="1">
            <a:off x="7141522" y="4676933"/>
            <a:ext cx="363076" cy="227204"/>
          </a:xfrm>
          <a:prstGeom prst="rect">
            <a:avLst/>
          </a:prstGeom>
          <a:noFill/>
          <a:ln>
            <a:noFill/>
          </a:ln>
        </p:spPr>
      </p:pic>
      <p:sp>
        <p:nvSpPr>
          <p:cNvPr id="107" name="Google Shape;107;p17"/>
          <p:cNvSpPr/>
          <p:nvPr/>
        </p:nvSpPr>
        <p:spPr>
          <a:xfrm>
            <a:off x="8991435" y="1271869"/>
            <a:ext cx="314100" cy="314100"/>
          </a:xfrm>
          <a:prstGeom prst="pie">
            <a:avLst>
              <a:gd fmla="val 5386956" name="adj1"/>
              <a:gd fmla="val 16200000" name="adj2"/>
            </a:avLst>
          </a:prstGeom>
          <a:solidFill>
            <a:srgbClr val="CFE9F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Salesforce Sans"/>
              <a:buNone/>
            </a:pPr>
            <a:r>
              <a:t/>
            </a:r>
            <a:endParaRPr sz="1400">
              <a:solidFill>
                <a:schemeClr val="dk1"/>
              </a:solidFill>
              <a:latin typeface="Salesforce Sans"/>
              <a:ea typeface="Salesforce Sans"/>
              <a:cs typeface="Salesforce Sans"/>
              <a:sym typeface="Salesforce Sans"/>
            </a:endParaRPr>
          </a:p>
        </p:txBody>
      </p:sp>
      <p:sp>
        <p:nvSpPr>
          <p:cNvPr id="108" name="Google Shape;108;p17"/>
          <p:cNvSpPr/>
          <p:nvPr/>
        </p:nvSpPr>
        <p:spPr>
          <a:xfrm>
            <a:off x="0" y="4779747"/>
            <a:ext cx="9146400" cy="373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Salesforce Sans"/>
              <a:buNone/>
            </a:pPr>
            <a:r>
              <a:t/>
            </a:r>
            <a:endParaRPr sz="1400">
              <a:solidFill>
                <a:srgbClr val="FFFFFF"/>
              </a:solidFill>
              <a:latin typeface="Salesforce Sans"/>
              <a:ea typeface="Salesforce Sans"/>
              <a:cs typeface="Salesforce Sans"/>
              <a:sym typeface="Salesforce Sans"/>
            </a:endParaRPr>
          </a:p>
        </p:txBody>
      </p:sp>
      <p:pic>
        <p:nvPicPr>
          <p:cNvPr descr="pasted-image.pdf" id="109" name="Google Shape;109;p17"/>
          <p:cNvPicPr preferRelativeResize="0"/>
          <p:nvPr/>
        </p:nvPicPr>
        <p:blipFill rotWithShape="1">
          <a:blip r:embed="rId6">
            <a:alphaModFix/>
          </a:blip>
          <a:srcRect b="0" l="0" r="0" t="0"/>
          <a:stretch/>
        </p:blipFill>
        <p:spPr>
          <a:xfrm>
            <a:off x="8275084" y="424095"/>
            <a:ext cx="476800" cy="333821"/>
          </a:xfrm>
          <a:prstGeom prst="rect">
            <a:avLst/>
          </a:prstGeom>
          <a:noFill/>
          <a:ln>
            <a:noFill/>
          </a:ln>
        </p:spPr>
      </p:pic>
      <p:sp>
        <p:nvSpPr>
          <p:cNvPr id="110" name="Google Shape;110;p17"/>
          <p:cNvSpPr txBox="1"/>
          <p:nvPr>
            <p:ph idx="11" type="ftr"/>
          </p:nvPr>
        </p:nvSpPr>
        <p:spPr>
          <a:xfrm>
            <a:off x="428740" y="4912148"/>
            <a:ext cx="5379000" cy="1605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1" name="Shape 111"/>
        <p:cNvGrpSpPr/>
        <p:nvPr/>
      </p:nvGrpSpPr>
      <p:grpSpPr>
        <a:xfrm>
          <a:off x="0" y="0"/>
          <a:ext cx="0" cy="0"/>
          <a:chOff x="0" y="0"/>
          <a:chExt cx="0" cy="0"/>
        </a:xfrm>
      </p:grpSpPr>
      <p:pic>
        <p:nvPicPr>
          <p:cNvPr descr="A picture containing furniture, sitting, wooden, bench&#10;&#10;Description automatically generated" id="112" name="Google Shape;112;p18"/>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descr="A picture containing drawing&#10;&#10;Description automatically generated" id="113" name="Google Shape;113;p18"/>
          <p:cNvPicPr preferRelativeResize="0"/>
          <p:nvPr/>
        </p:nvPicPr>
        <p:blipFill rotWithShape="1">
          <a:blip r:embed="rId3">
            <a:alphaModFix/>
          </a:blip>
          <a:srcRect b="0" l="0" r="0" t="0"/>
          <a:stretch/>
        </p:blipFill>
        <p:spPr>
          <a:xfrm>
            <a:off x="8162824" y="419342"/>
            <a:ext cx="777329" cy="593753"/>
          </a:xfrm>
          <a:prstGeom prst="rect">
            <a:avLst/>
          </a:prstGeom>
          <a:noFill/>
          <a:ln>
            <a:noFill/>
          </a:ln>
        </p:spPr>
      </p:pic>
      <p:pic>
        <p:nvPicPr>
          <p:cNvPr descr="A picture containing table, computer&#10;&#10;Description automatically generated" id="114" name="Google Shape;114;p18"/>
          <p:cNvPicPr preferRelativeResize="0"/>
          <p:nvPr/>
        </p:nvPicPr>
        <p:blipFill rotWithShape="1">
          <a:blip r:embed="rId4">
            <a:alphaModFix/>
          </a:blip>
          <a:srcRect b="0" l="0" r="0" t="0"/>
          <a:stretch/>
        </p:blipFill>
        <p:spPr>
          <a:xfrm>
            <a:off x="6585019" y="1900445"/>
            <a:ext cx="2506562" cy="2988375"/>
          </a:xfrm>
          <a:prstGeom prst="rect">
            <a:avLst/>
          </a:prstGeom>
          <a:noFill/>
          <a:ln>
            <a:noFill/>
          </a:ln>
        </p:spPr>
      </p:pic>
      <p:pic>
        <p:nvPicPr>
          <p:cNvPr descr="A close up of a plant&#10;&#10;Description automatically generated" id="115" name="Google Shape;115;p18"/>
          <p:cNvPicPr preferRelativeResize="0"/>
          <p:nvPr/>
        </p:nvPicPr>
        <p:blipFill rotWithShape="1">
          <a:blip r:embed="rId5">
            <a:alphaModFix/>
          </a:blip>
          <a:srcRect b="0" l="0" r="0" t="23283"/>
          <a:stretch/>
        </p:blipFill>
        <p:spPr>
          <a:xfrm>
            <a:off x="0" y="1197554"/>
            <a:ext cx="9144002" cy="3945946"/>
          </a:xfrm>
          <a:prstGeom prst="rect">
            <a:avLst/>
          </a:prstGeom>
          <a:noFill/>
          <a:ln>
            <a:noFill/>
          </a:ln>
        </p:spPr>
      </p:pic>
      <p:pic>
        <p:nvPicPr>
          <p:cNvPr descr="A picture containing computer&#10;&#10;Description automatically generated" id="116" name="Google Shape;116;p18"/>
          <p:cNvPicPr preferRelativeResize="0"/>
          <p:nvPr/>
        </p:nvPicPr>
        <p:blipFill rotWithShape="1">
          <a:blip r:embed="rId6">
            <a:alphaModFix/>
          </a:blip>
          <a:srcRect b="0" l="0" r="0" t="0"/>
          <a:stretch/>
        </p:blipFill>
        <p:spPr>
          <a:xfrm>
            <a:off x="2005631" y="1013095"/>
            <a:ext cx="5062845" cy="3381892"/>
          </a:xfrm>
          <a:prstGeom prst="rect">
            <a:avLst/>
          </a:prstGeom>
          <a:noFill/>
          <a:ln>
            <a:noFill/>
          </a:ln>
        </p:spPr>
      </p:pic>
      <p:pic>
        <p:nvPicPr>
          <p:cNvPr descr="A picture containing food&#10;&#10;Description automatically generated" id="117" name="Google Shape;117;p18"/>
          <p:cNvPicPr preferRelativeResize="0"/>
          <p:nvPr/>
        </p:nvPicPr>
        <p:blipFill rotWithShape="1">
          <a:blip r:embed="rId7">
            <a:alphaModFix/>
          </a:blip>
          <a:srcRect b="0" l="0" r="0" t="0"/>
          <a:stretch/>
        </p:blipFill>
        <p:spPr>
          <a:xfrm>
            <a:off x="3314327" y="0"/>
            <a:ext cx="2515345" cy="1224614"/>
          </a:xfrm>
          <a:prstGeom prst="rect">
            <a:avLst/>
          </a:prstGeom>
          <a:noFill/>
          <a:ln>
            <a:noFill/>
          </a:ln>
        </p:spPr>
      </p:pic>
      <p:pic>
        <p:nvPicPr>
          <p:cNvPr descr="A close up of a sign&#10;&#10;Description automatically generated" id="118" name="Google Shape;118;p18"/>
          <p:cNvPicPr preferRelativeResize="0"/>
          <p:nvPr/>
        </p:nvPicPr>
        <p:blipFill rotWithShape="1">
          <a:blip r:embed="rId8">
            <a:alphaModFix/>
          </a:blip>
          <a:srcRect b="0" l="0" r="0" t="0"/>
          <a:stretch/>
        </p:blipFill>
        <p:spPr>
          <a:xfrm>
            <a:off x="6917783" y="632651"/>
            <a:ext cx="1178467" cy="1189799"/>
          </a:xfrm>
          <a:prstGeom prst="rect">
            <a:avLst/>
          </a:prstGeom>
          <a:noFill/>
          <a:ln>
            <a:noFill/>
          </a:ln>
        </p:spPr>
      </p:pic>
      <p:pic>
        <p:nvPicPr>
          <p:cNvPr descr="A close up of a logo&#10;&#10;Description automatically generated" id="119" name="Google Shape;119;p18"/>
          <p:cNvPicPr preferRelativeResize="0"/>
          <p:nvPr/>
        </p:nvPicPr>
        <p:blipFill rotWithShape="1">
          <a:blip r:embed="rId9">
            <a:alphaModFix/>
          </a:blip>
          <a:srcRect b="0" l="0" r="0" t="0"/>
          <a:stretch/>
        </p:blipFill>
        <p:spPr>
          <a:xfrm>
            <a:off x="635000" y="107424"/>
            <a:ext cx="1168620" cy="1200677"/>
          </a:xfrm>
          <a:prstGeom prst="rect">
            <a:avLst/>
          </a:prstGeom>
          <a:noFill/>
          <a:ln>
            <a:noFill/>
          </a:ln>
        </p:spPr>
      </p:pic>
      <p:pic>
        <p:nvPicPr>
          <p:cNvPr descr="A close up of a logo&#10;&#10;Description automatically generated" id="120" name="Google Shape;120;p18"/>
          <p:cNvPicPr preferRelativeResize="0"/>
          <p:nvPr/>
        </p:nvPicPr>
        <p:blipFill rotWithShape="1">
          <a:blip r:embed="rId10">
            <a:alphaModFix/>
          </a:blip>
          <a:srcRect b="0" l="0" r="0" t="0"/>
          <a:stretch/>
        </p:blipFill>
        <p:spPr>
          <a:xfrm>
            <a:off x="492812" y="3292219"/>
            <a:ext cx="1481592" cy="1851281"/>
          </a:xfrm>
          <a:prstGeom prst="rect">
            <a:avLst/>
          </a:prstGeom>
          <a:noFill/>
          <a:ln>
            <a:noFill/>
          </a:ln>
          <a:effectLst>
            <a:outerShdw blurRad="50800" rotWithShape="0" algn="l" dist="38100">
              <a:srgbClr val="000000">
                <a:alpha val="40000"/>
              </a:srgbClr>
            </a:outerShdw>
          </a:effectLst>
        </p:spPr>
      </p:pic>
      <p:sp>
        <p:nvSpPr>
          <p:cNvPr id="121" name="Google Shape;121;p18"/>
          <p:cNvSpPr txBox="1"/>
          <p:nvPr>
            <p:ph type="title"/>
          </p:nvPr>
        </p:nvSpPr>
        <p:spPr>
          <a:xfrm>
            <a:off x="2918522" y="1941118"/>
            <a:ext cx="3272700" cy="4983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800"/>
              <a:buNone/>
              <a:defRPr b="1" sz="2800">
                <a:solidFill>
                  <a:srgbClr val="002060"/>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
        <p:nvSpPr>
          <p:cNvPr id="122" name="Google Shape;122;p18"/>
          <p:cNvSpPr txBox="1"/>
          <p:nvPr>
            <p:ph idx="1" type="body"/>
          </p:nvPr>
        </p:nvSpPr>
        <p:spPr>
          <a:xfrm>
            <a:off x="3447394" y="2704040"/>
            <a:ext cx="2179200" cy="1110000"/>
          </a:xfrm>
          <a:prstGeom prst="rect">
            <a:avLst/>
          </a:prstGeom>
          <a:noFill/>
          <a:ln>
            <a:noFill/>
          </a:ln>
        </p:spPr>
        <p:txBody>
          <a:bodyPr anchorCtr="0" anchor="t" bIns="91425" lIns="91425" spcFirstLastPara="1" rIns="91425" wrap="square" tIns="91425">
            <a:normAutofit/>
          </a:bodyPr>
          <a:lstStyle>
            <a:lvl1pPr indent="-228600" lvl="0" marL="457200" rtl="0" algn="ctr">
              <a:lnSpc>
                <a:spcPct val="115000"/>
              </a:lnSpc>
              <a:spcBef>
                <a:spcPts val="0"/>
              </a:spcBef>
              <a:spcAft>
                <a:spcPts val="0"/>
              </a:spcAft>
              <a:buClr>
                <a:schemeClr val="dk2"/>
              </a:buClr>
              <a:buSzPts val="1800"/>
              <a:buNone/>
              <a:defRPr sz="1400">
                <a:solidFill>
                  <a:srgbClr val="0070C0"/>
                </a:solidFill>
              </a:defRPr>
            </a:lvl1pPr>
            <a:lvl2pPr indent="-317500" lvl="1" marL="914400" rtl="0" algn="l">
              <a:lnSpc>
                <a:spcPct val="115000"/>
              </a:lnSpc>
              <a:spcBef>
                <a:spcPts val="1600"/>
              </a:spcBef>
              <a:spcAft>
                <a:spcPts val="0"/>
              </a:spcAft>
              <a:buClr>
                <a:schemeClr val="dk2"/>
              </a:buClr>
              <a:buSzPts val="1400"/>
              <a:buChar char="○"/>
              <a:defRPr>
                <a:solidFill>
                  <a:schemeClr val="dk2"/>
                </a:solidFill>
              </a:defRPr>
            </a:lvl2pPr>
            <a:lvl3pPr indent="-317500" lvl="2" marL="1371600" rtl="0" algn="l">
              <a:lnSpc>
                <a:spcPct val="115000"/>
              </a:lnSpc>
              <a:spcBef>
                <a:spcPts val="1600"/>
              </a:spcBef>
              <a:spcAft>
                <a:spcPts val="0"/>
              </a:spcAft>
              <a:buClr>
                <a:schemeClr val="dk2"/>
              </a:buClr>
              <a:buSzPts val="1400"/>
              <a:buChar char="■"/>
              <a:defRPr>
                <a:solidFill>
                  <a:schemeClr val="dk2"/>
                </a:solidFill>
              </a:defRPr>
            </a:lvl3pPr>
            <a:lvl4pPr indent="-317500" lvl="3" marL="1828800" rtl="0" algn="l">
              <a:lnSpc>
                <a:spcPct val="115000"/>
              </a:lnSpc>
              <a:spcBef>
                <a:spcPts val="1600"/>
              </a:spcBef>
              <a:spcAft>
                <a:spcPts val="0"/>
              </a:spcAft>
              <a:buClr>
                <a:schemeClr val="dk2"/>
              </a:buClr>
              <a:buSzPts val="1400"/>
              <a:buChar char="●"/>
              <a:defRPr>
                <a:solidFill>
                  <a:schemeClr val="dk2"/>
                </a:solidFill>
              </a:defRPr>
            </a:lvl4pPr>
            <a:lvl5pPr indent="-317500" lvl="4" marL="2286000" rtl="0" algn="l">
              <a:lnSpc>
                <a:spcPct val="115000"/>
              </a:lnSpc>
              <a:spcBef>
                <a:spcPts val="1600"/>
              </a:spcBef>
              <a:spcAft>
                <a:spcPts val="0"/>
              </a:spcAft>
              <a:buClr>
                <a:schemeClr val="dk2"/>
              </a:buClr>
              <a:buSzPts val="1400"/>
              <a:buChar char="○"/>
              <a:defRPr>
                <a:solidFill>
                  <a:schemeClr val="dk2"/>
                </a:solidFill>
              </a:defRPr>
            </a:lvl5pPr>
            <a:lvl6pPr indent="-317500" lvl="5" marL="2743200" rtl="0" algn="l">
              <a:lnSpc>
                <a:spcPct val="115000"/>
              </a:lnSpc>
              <a:spcBef>
                <a:spcPts val="1600"/>
              </a:spcBef>
              <a:spcAft>
                <a:spcPts val="0"/>
              </a:spcAft>
              <a:buClr>
                <a:schemeClr val="dk2"/>
              </a:buClr>
              <a:buSzPts val="1400"/>
              <a:buChar char="■"/>
              <a:defRPr>
                <a:solidFill>
                  <a:schemeClr val="dk2"/>
                </a:solidFill>
              </a:defRPr>
            </a:lvl6pPr>
            <a:lvl7pPr indent="-317500" lvl="6" marL="3200400" rtl="0" algn="l">
              <a:lnSpc>
                <a:spcPct val="115000"/>
              </a:lnSpc>
              <a:spcBef>
                <a:spcPts val="1600"/>
              </a:spcBef>
              <a:spcAft>
                <a:spcPts val="0"/>
              </a:spcAft>
              <a:buClr>
                <a:schemeClr val="dk2"/>
              </a:buClr>
              <a:buSzPts val="1400"/>
              <a:buChar char="●"/>
              <a:defRPr>
                <a:solidFill>
                  <a:schemeClr val="dk2"/>
                </a:solidFill>
              </a:defRPr>
            </a:lvl7pPr>
            <a:lvl8pPr indent="-317500" lvl="7" marL="3657600" rtl="0" algn="l">
              <a:lnSpc>
                <a:spcPct val="115000"/>
              </a:lnSpc>
              <a:spcBef>
                <a:spcPts val="1600"/>
              </a:spcBef>
              <a:spcAft>
                <a:spcPts val="0"/>
              </a:spcAft>
              <a:buClr>
                <a:schemeClr val="dk2"/>
              </a:buClr>
              <a:buSzPts val="1400"/>
              <a:buChar char="○"/>
              <a:defRPr>
                <a:solidFill>
                  <a:schemeClr val="dk2"/>
                </a:solidFill>
              </a:defRPr>
            </a:lvl8pPr>
            <a:lvl9pPr indent="-317500" lvl="8" marL="4114800" rtl="0" algn="l">
              <a:lnSpc>
                <a:spcPct val="115000"/>
              </a:lnSpc>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3-Column">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125" name="Google Shape;125;p19"/>
          <p:cNvSpPr txBox="1"/>
          <p:nvPr>
            <p:ph type="title"/>
          </p:nvPr>
        </p:nvSpPr>
        <p:spPr>
          <a:xfrm>
            <a:off x="311700" y="243320"/>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b="1" i="0">
                <a:solidFill>
                  <a:srgbClr val="002060"/>
                </a:solidFill>
                <a:latin typeface="Open Sans"/>
                <a:ea typeface="Open Sans"/>
                <a:cs typeface="Open Sans"/>
                <a:sym typeface="Open San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6" name="Google Shape;126;p19"/>
          <p:cNvSpPr txBox="1"/>
          <p:nvPr>
            <p:ph idx="1" type="body"/>
          </p:nvPr>
        </p:nvSpPr>
        <p:spPr>
          <a:xfrm>
            <a:off x="311700" y="1152475"/>
            <a:ext cx="2233500" cy="3416400"/>
          </a:xfrm>
          <a:prstGeom prst="rect">
            <a:avLst/>
          </a:prstGeom>
          <a:noFill/>
          <a:ln>
            <a:noFill/>
          </a:ln>
        </p:spPr>
        <p:txBody>
          <a:bodyPr anchorCtr="0" anchor="t" bIns="91425" lIns="91425" spcFirstLastPara="1" rIns="91425" wrap="square" tIns="91425">
            <a:normAutofit/>
          </a:bodyPr>
          <a:lstStyle>
            <a:lvl1pPr indent="-228600" lvl="0" marL="457200" rtl="0" algn="l">
              <a:lnSpc>
                <a:spcPct val="115000"/>
              </a:lnSpc>
              <a:spcBef>
                <a:spcPts val="0"/>
              </a:spcBef>
              <a:spcAft>
                <a:spcPts val="0"/>
              </a:spcAft>
              <a:buSzPts val="1400"/>
              <a:buNone/>
              <a:defRPr sz="1400"/>
            </a:lvl1pPr>
            <a:lvl2pPr indent="-298450" lvl="1" marL="914400" rtl="0" algn="l">
              <a:lnSpc>
                <a:spcPct val="115000"/>
              </a:lnSpc>
              <a:spcBef>
                <a:spcPts val="500"/>
              </a:spcBef>
              <a:spcAft>
                <a:spcPts val="0"/>
              </a:spcAft>
              <a:buClr>
                <a:srgbClr val="002C3C"/>
              </a:buClr>
              <a:buSzPts val="1100"/>
              <a:buFont typeface="Open Sans"/>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7" name="Google Shape;127;p19"/>
          <p:cNvSpPr txBox="1"/>
          <p:nvPr>
            <p:ph idx="2" type="body"/>
          </p:nvPr>
        </p:nvSpPr>
        <p:spPr>
          <a:xfrm>
            <a:off x="3096679" y="1152475"/>
            <a:ext cx="2233500" cy="3416400"/>
          </a:xfrm>
          <a:prstGeom prst="rect">
            <a:avLst/>
          </a:prstGeom>
          <a:noFill/>
          <a:ln>
            <a:noFill/>
          </a:ln>
        </p:spPr>
        <p:txBody>
          <a:bodyPr anchorCtr="0" anchor="t" bIns="91425" lIns="91425" spcFirstLastPara="1" rIns="91425" wrap="square" tIns="91425">
            <a:normAutofit/>
          </a:bodyPr>
          <a:lstStyle>
            <a:lvl1pPr indent="-228600" lvl="0" marL="457200" rtl="0" algn="l">
              <a:lnSpc>
                <a:spcPct val="115000"/>
              </a:lnSpc>
              <a:spcBef>
                <a:spcPts val="0"/>
              </a:spcBef>
              <a:spcAft>
                <a:spcPts val="0"/>
              </a:spcAft>
              <a:buSzPts val="1400"/>
              <a:buNone/>
              <a:defRPr sz="1400"/>
            </a:lvl1pPr>
            <a:lvl2pPr indent="-298450" lvl="1" marL="914400" rtl="0" algn="l">
              <a:lnSpc>
                <a:spcPct val="115000"/>
              </a:lnSpc>
              <a:spcBef>
                <a:spcPts val="500"/>
              </a:spcBef>
              <a:spcAft>
                <a:spcPts val="0"/>
              </a:spcAft>
              <a:buClr>
                <a:srgbClr val="002C3C"/>
              </a:buClr>
              <a:buSzPts val="1100"/>
              <a:buFont typeface="Open Sans"/>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8" name="Google Shape;128;p19"/>
          <p:cNvSpPr txBox="1"/>
          <p:nvPr>
            <p:ph idx="3" type="body"/>
          </p:nvPr>
        </p:nvSpPr>
        <p:spPr>
          <a:xfrm>
            <a:off x="5934998" y="1152475"/>
            <a:ext cx="2233500" cy="3416400"/>
          </a:xfrm>
          <a:prstGeom prst="rect">
            <a:avLst/>
          </a:prstGeom>
          <a:noFill/>
          <a:ln>
            <a:noFill/>
          </a:ln>
        </p:spPr>
        <p:txBody>
          <a:bodyPr anchorCtr="0" anchor="t" bIns="91425" lIns="91425" spcFirstLastPara="1" rIns="91425" wrap="square" tIns="91425">
            <a:normAutofit/>
          </a:bodyPr>
          <a:lstStyle>
            <a:lvl1pPr indent="-228600" lvl="0" marL="457200" rtl="0" algn="l">
              <a:lnSpc>
                <a:spcPct val="115000"/>
              </a:lnSpc>
              <a:spcBef>
                <a:spcPts val="0"/>
              </a:spcBef>
              <a:spcAft>
                <a:spcPts val="0"/>
              </a:spcAft>
              <a:buSzPts val="1400"/>
              <a:buNone/>
              <a:defRPr sz="1400"/>
            </a:lvl1pPr>
            <a:lvl2pPr indent="-298450" lvl="1" marL="914400" rtl="0" algn="l">
              <a:lnSpc>
                <a:spcPct val="115000"/>
              </a:lnSpc>
              <a:spcBef>
                <a:spcPts val="500"/>
              </a:spcBef>
              <a:spcAft>
                <a:spcPts val="0"/>
              </a:spcAft>
              <a:buClr>
                <a:srgbClr val="002C3C"/>
              </a:buClr>
              <a:buSzPts val="1100"/>
              <a:buFont typeface="Open Sans"/>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hank You">
    <p:spTree>
      <p:nvGrpSpPr>
        <p:cNvPr id="129" name="Shape 129"/>
        <p:cNvGrpSpPr/>
        <p:nvPr/>
      </p:nvGrpSpPr>
      <p:grpSpPr>
        <a:xfrm>
          <a:off x="0" y="0"/>
          <a:ext cx="0" cy="0"/>
          <a:chOff x="0" y="0"/>
          <a:chExt cx="0" cy="0"/>
        </a:xfrm>
      </p:grpSpPr>
      <p:pic>
        <p:nvPicPr>
          <p:cNvPr descr="A picture containing photo, table, wooden, sign&#10;&#10;Description automatically generated" id="130" name="Google Shape;130;p20"/>
          <p:cNvPicPr preferRelativeResize="0"/>
          <p:nvPr/>
        </p:nvPicPr>
        <p:blipFill rotWithShape="1">
          <a:blip r:embed="rId2">
            <a:alphaModFix/>
          </a:blip>
          <a:srcRect b="0" l="0" r="0" t="0"/>
          <a:stretch/>
        </p:blipFill>
        <p:spPr>
          <a:xfrm>
            <a:off x="0" y="-1"/>
            <a:ext cx="9144000" cy="51484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 name="Google Shape;137;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9" name="Google Shape;14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7" name="Google Shape;15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8" name="Shape 158"/>
        <p:cNvGrpSpPr/>
        <p:nvPr/>
      </p:nvGrpSpPr>
      <p:grpSpPr>
        <a:xfrm>
          <a:off x="0" y="0"/>
          <a:ext cx="0" cy="0"/>
          <a:chOff x="0" y="0"/>
          <a:chExt cx="0" cy="0"/>
        </a:xfrm>
      </p:grpSpPr>
      <p:sp>
        <p:nvSpPr>
          <p:cNvPr id="159" name="Google Shape;159;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0" name="Google Shape;16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4" name="Google Shape;164;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5" name="Google Shape;165;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 name="Google Shape;16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7" name="Shape 167"/>
        <p:cNvGrpSpPr/>
        <p:nvPr/>
      </p:nvGrpSpPr>
      <p:grpSpPr>
        <a:xfrm>
          <a:off x="0" y="0"/>
          <a:ext cx="0" cy="0"/>
          <a:chOff x="0" y="0"/>
          <a:chExt cx="0" cy="0"/>
        </a:xfrm>
      </p:grpSpPr>
      <p:sp>
        <p:nvSpPr>
          <p:cNvPr id="168" name="Google Shape;168;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9" name="Google Shape;16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0" name="Shape 170"/>
        <p:cNvGrpSpPr/>
        <p:nvPr/>
      </p:nvGrpSpPr>
      <p:grpSpPr>
        <a:xfrm>
          <a:off x="0" y="0"/>
          <a:ext cx="0" cy="0"/>
          <a:chOff x="0" y="0"/>
          <a:chExt cx="0" cy="0"/>
        </a:xfrm>
      </p:grpSpPr>
      <p:sp>
        <p:nvSpPr>
          <p:cNvPr id="171" name="Google Shape;171;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2" name="Google Shape;172;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73" name="Google Shape;17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6" name="Google Shape;176;p32"/>
          <p:cNvPicPr preferRelativeResize="0"/>
          <p:nvPr/>
        </p:nvPicPr>
        <p:blipFill rotWithShape="1">
          <a:blip r:embed="rId2">
            <a:alphaModFix/>
          </a:blip>
          <a:srcRect b="24503" l="0" r="0" t="20958"/>
          <a:stretch/>
        </p:blipFill>
        <p:spPr>
          <a:xfrm>
            <a:off x="7959325" y="4470350"/>
            <a:ext cx="1065875" cy="58133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7" name="Shape 177"/>
        <p:cNvGrpSpPr/>
        <p:nvPr/>
      </p:nvGrpSpPr>
      <p:grpSpPr>
        <a:xfrm>
          <a:off x="0" y="0"/>
          <a:ext cx="0" cy="0"/>
          <a:chOff x="0" y="0"/>
          <a:chExt cx="0" cy="0"/>
        </a:xfrm>
      </p:grpSpPr>
      <p:sp>
        <p:nvSpPr>
          <p:cNvPr id="178" name="Google Shape;178;p3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Font typeface="Proxima Nova"/>
              <a:buNone/>
              <a:defRPr>
                <a:latin typeface="Proxima Nova"/>
                <a:ea typeface="Proxima Nova"/>
                <a:cs typeface="Proxima Nova"/>
                <a:sym typeface="Proxima Nova"/>
              </a:defRPr>
            </a:lvl1pPr>
            <a:lvl2pPr lvl="1" rtl="0">
              <a:spcBef>
                <a:spcPts val="0"/>
              </a:spcBef>
              <a:spcAft>
                <a:spcPts val="0"/>
              </a:spcAft>
              <a:buSzPts val="2800"/>
              <a:buFont typeface="Proxima Nova"/>
              <a:buNone/>
              <a:defRPr>
                <a:latin typeface="Proxima Nova"/>
                <a:ea typeface="Proxima Nova"/>
                <a:cs typeface="Proxima Nova"/>
                <a:sym typeface="Proxima Nova"/>
              </a:defRPr>
            </a:lvl2pPr>
            <a:lvl3pPr lvl="2" rtl="0">
              <a:spcBef>
                <a:spcPts val="0"/>
              </a:spcBef>
              <a:spcAft>
                <a:spcPts val="0"/>
              </a:spcAft>
              <a:buSzPts val="2800"/>
              <a:buFont typeface="Proxima Nova"/>
              <a:buNone/>
              <a:defRPr>
                <a:latin typeface="Proxima Nova"/>
                <a:ea typeface="Proxima Nova"/>
                <a:cs typeface="Proxima Nova"/>
                <a:sym typeface="Proxima Nova"/>
              </a:defRPr>
            </a:lvl3pPr>
            <a:lvl4pPr lvl="3" rtl="0">
              <a:spcBef>
                <a:spcPts val="0"/>
              </a:spcBef>
              <a:spcAft>
                <a:spcPts val="0"/>
              </a:spcAft>
              <a:buSzPts val="2800"/>
              <a:buFont typeface="Proxima Nova"/>
              <a:buNone/>
              <a:defRPr>
                <a:latin typeface="Proxima Nova"/>
                <a:ea typeface="Proxima Nova"/>
                <a:cs typeface="Proxima Nova"/>
                <a:sym typeface="Proxima Nova"/>
              </a:defRPr>
            </a:lvl4pPr>
            <a:lvl5pPr lvl="4" rtl="0">
              <a:spcBef>
                <a:spcPts val="0"/>
              </a:spcBef>
              <a:spcAft>
                <a:spcPts val="0"/>
              </a:spcAft>
              <a:buSzPts val="2800"/>
              <a:buFont typeface="Proxima Nova"/>
              <a:buNone/>
              <a:defRPr>
                <a:latin typeface="Proxima Nova"/>
                <a:ea typeface="Proxima Nova"/>
                <a:cs typeface="Proxima Nova"/>
                <a:sym typeface="Proxima Nova"/>
              </a:defRPr>
            </a:lvl5pPr>
            <a:lvl6pPr lvl="5" rtl="0">
              <a:spcBef>
                <a:spcPts val="0"/>
              </a:spcBef>
              <a:spcAft>
                <a:spcPts val="0"/>
              </a:spcAft>
              <a:buSzPts val="2800"/>
              <a:buFont typeface="Proxima Nova"/>
              <a:buNone/>
              <a:defRPr>
                <a:latin typeface="Proxima Nova"/>
                <a:ea typeface="Proxima Nova"/>
                <a:cs typeface="Proxima Nova"/>
                <a:sym typeface="Proxima Nova"/>
              </a:defRPr>
            </a:lvl6pPr>
            <a:lvl7pPr lvl="6" rtl="0">
              <a:spcBef>
                <a:spcPts val="0"/>
              </a:spcBef>
              <a:spcAft>
                <a:spcPts val="0"/>
              </a:spcAft>
              <a:buSzPts val="2800"/>
              <a:buFont typeface="Proxima Nova"/>
              <a:buNone/>
              <a:defRPr>
                <a:latin typeface="Proxima Nova"/>
                <a:ea typeface="Proxima Nova"/>
                <a:cs typeface="Proxima Nova"/>
                <a:sym typeface="Proxima Nova"/>
              </a:defRPr>
            </a:lvl7pPr>
            <a:lvl8pPr lvl="7" rtl="0">
              <a:spcBef>
                <a:spcPts val="0"/>
              </a:spcBef>
              <a:spcAft>
                <a:spcPts val="0"/>
              </a:spcAft>
              <a:buSzPts val="2800"/>
              <a:buFont typeface="Proxima Nova"/>
              <a:buNone/>
              <a:defRPr>
                <a:latin typeface="Proxima Nova"/>
                <a:ea typeface="Proxima Nova"/>
                <a:cs typeface="Proxima Nova"/>
                <a:sym typeface="Proxima Nova"/>
              </a:defRPr>
            </a:lvl8pPr>
            <a:lvl9pPr lvl="8" rtl="0">
              <a:spcBef>
                <a:spcPts val="0"/>
              </a:spcBef>
              <a:spcAft>
                <a:spcPts val="0"/>
              </a:spcAft>
              <a:buSzPts val="2800"/>
              <a:buFont typeface="Proxima Nova"/>
              <a:buNone/>
              <a:defRPr>
                <a:latin typeface="Proxima Nova"/>
                <a:ea typeface="Proxima Nova"/>
                <a:cs typeface="Proxima Nova"/>
                <a:sym typeface="Proxima Nova"/>
              </a:defRPr>
            </a:lvl9pPr>
          </a:lstStyle>
          <a:p/>
        </p:txBody>
      </p:sp>
      <p:sp>
        <p:nvSpPr>
          <p:cNvPr id="179" name="Google Shape;179;p3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Font typeface="Proxima Nova"/>
              <a:buChar char="●"/>
              <a:defRPr>
                <a:latin typeface="Proxima Nova"/>
                <a:ea typeface="Proxima Nova"/>
                <a:cs typeface="Proxima Nova"/>
                <a:sym typeface="Proxima Nova"/>
              </a:defRPr>
            </a:lvl1pPr>
            <a:lvl2pPr indent="-342900" lvl="1" marL="9144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2pPr>
            <a:lvl3pPr indent="-342900" lvl="2" marL="13716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3pPr>
            <a:lvl4pPr indent="-342900" lvl="3" marL="18288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4pPr>
            <a:lvl5pPr indent="-342900" lvl="4" marL="22860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5pPr>
            <a:lvl6pPr indent="-342900" lvl="5" marL="27432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6pPr>
            <a:lvl7pPr indent="-342900" lvl="6" marL="32004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7pPr>
            <a:lvl8pPr indent="-342900" lvl="7" marL="3657600" rtl="0" algn="l">
              <a:lnSpc>
                <a:spcPct val="90000"/>
              </a:lnSpc>
              <a:spcBef>
                <a:spcPts val="1200"/>
              </a:spcBef>
              <a:spcAft>
                <a:spcPts val="0"/>
              </a:spcAft>
              <a:buClr>
                <a:schemeClr val="dk1"/>
              </a:buClr>
              <a:buSzPts val="1800"/>
              <a:buFont typeface="Proxima Nova"/>
              <a:buChar char="○"/>
              <a:defRPr>
                <a:latin typeface="Proxima Nova"/>
                <a:ea typeface="Proxima Nova"/>
                <a:cs typeface="Proxima Nova"/>
                <a:sym typeface="Proxima Nova"/>
              </a:defRPr>
            </a:lvl8pPr>
            <a:lvl9pPr indent="-342900" lvl="8" marL="4114800" rtl="0" algn="l">
              <a:lnSpc>
                <a:spcPct val="90000"/>
              </a:lnSpc>
              <a:spcBef>
                <a:spcPts val="1200"/>
              </a:spcBef>
              <a:spcAft>
                <a:spcPts val="1200"/>
              </a:spcAft>
              <a:buClr>
                <a:schemeClr val="dk1"/>
              </a:buClr>
              <a:buSzPts val="1800"/>
              <a:buFont typeface="Proxima Nova"/>
              <a:buChar char="■"/>
              <a:defRPr>
                <a:latin typeface="Proxima Nova"/>
                <a:ea typeface="Proxima Nova"/>
                <a:cs typeface="Proxima Nova"/>
                <a:sym typeface="Proxima Nova"/>
              </a:defRPr>
            </a:lvl9pPr>
          </a:lstStyle>
          <a:p/>
        </p:txBody>
      </p:sp>
      <p:sp>
        <p:nvSpPr>
          <p:cNvPr id="180" name="Google Shape;180;p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700" u="none" cap="none" strike="noStrike">
                <a:solidFill>
                  <a:srgbClr val="888888"/>
                </a:solidFill>
                <a:latin typeface="Libre Franklin"/>
                <a:ea typeface="Libre Franklin"/>
                <a:cs typeface="Libre Franklin"/>
                <a:sym typeface="Libre Franklin"/>
              </a:defRPr>
            </a:lvl1pPr>
            <a:lvl2pPr indent="0" lvl="1" marL="0" marR="0" rtl="0" algn="r">
              <a:spcBef>
                <a:spcPts val="0"/>
              </a:spcBef>
              <a:buNone/>
              <a:defRPr b="0" i="0" sz="700" u="none" cap="none" strike="noStrike">
                <a:solidFill>
                  <a:srgbClr val="888888"/>
                </a:solidFill>
                <a:latin typeface="Libre Franklin"/>
                <a:ea typeface="Libre Franklin"/>
                <a:cs typeface="Libre Franklin"/>
                <a:sym typeface="Libre Franklin"/>
              </a:defRPr>
            </a:lvl2pPr>
            <a:lvl3pPr indent="0" lvl="2" marL="0" marR="0" rtl="0" algn="r">
              <a:spcBef>
                <a:spcPts val="0"/>
              </a:spcBef>
              <a:buNone/>
              <a:defRPr b="0" i="0" sz="700" u="none" cap="none" strike="noStrike">
                <a:solidFill>
                  <a:srgbClr val="888888"/>
                </a:solidFill>
                <a:latin typeface="Libre Franklin"/>
                <a:ea typeface="Libre Franklin"/>
                <a:cs typeface="Libre Franklin"/>
                <a:sym typeface="Libre Franklin"/>
              </a:defRPr>
            </a:lvl3pPr>
            <a:lvl4pPr indent="0" lvl="3" marL="0" marR="0" rtl="0" algn="r">
              <a:spcBef>
                <a:spcPts val="0"/>
              </a:spcBef>
              <a:buNone/>
              <a:defRPr b="0" i="0" sz="700" u="none" cap="none" strike="noStrike">
                <a:solidFill>
                  <a:srgbClr val="888888"/>
                </a:solidFill>
                <a:latin typeface="Libre Franklin"/>
                <a:ea typeface="Libre Franklin"/>
                <a:cs typeface="Libre Franklin"/>
                <a:sym typeface="Libre Franklin"/>
              </a:defRPr>
            </a:lvl4pPr>
            <a:lvl5pPr indent="0" lvl="4" marL="0" marR="0" rtl="0" algn="r">
              <a:spcBef>
                <a:spcPts val="0"/>
              </a:spcBef>
              <a:buNone/>
              <a:defRPr b="0" i="0" sz="700" u="none" cap="none" strike="noStrike">
                <a:solidFill>
                  <a:srgbClr val="888888"/>
                </a:solidFill>
                <a:latin typeface="Libre Franklin"/>
                <a:ea typeface="Libre Franklin"/>
                <a:cs typeface="Libre Franklin"/>
                <a:sym typeface="Libre Franklin"/>
              </a:defRPr>
            </a:lvl5pPr>
            <a:lvl6pPr indent="0" lvl="5" marL="0" marR="0" rtl="0" algn="r">
              <a:spcBef>
                <a:spcPts val="0"/>
              </a:spcBef>
              <a:buNone/>
              <a:defRPr b="0" i="0" sz="700" u="none" cap="none" strike="noStrike">
                <a:solidFill>
                  <a:srgbClr val="888888"/>
                </a:solidFill>
                <a:latin typeface="Libre Franklin"/>
                <a:ea typeface="Libre Franklin"/>
                <a:cs typeface="Libre Franklin"/>
                <a:sym typeface="Libre Franklin"/>
              </a:defRPr>
            </a:lvl6pPr>
            <a:lvl7pPr indent="0" lvl="6" marL="0" marR="0" rtl="0" algn="r">
              <a:spcBef>
                <a:spcPts val="0"/>
              </a:spcBef>
              <a:buNone/>
              <a:defRPr b="0" i="0" sz="700" u="none" cap="none" strike="noStrike">
                <a:solidFill>
                  <a:srgbClr val="888888"/>
                </a:solidFill>
                <a:latin typeface="Libre Franklin"/>
                <a:ea typeface="Libre Franklin"/>
                <a:cs typeface="Libre Franklin"/>
                <a:sym typeface="Libre Franklin"/>
              </a:defRPr>
            </a:lvl7pPr>
            <a:lvl8pPr indent="0" lvl="7" marL="0" marR="0" rtl="0" algn="r">
              <a:spcBef>
                <a:spcPts val="0"/>
              </a:spcBef>
              <a:buNone/>
              <a:defRPr b="0" i="0" sz="700" u="none" cap="none" strike="noStrike">
                <a:solidFill>
                  <a:srgbClr val="888888"/>
                </a:solidFill>
                <a:latin typeface="Libre Franklin"/>
                <a:ea typeface="Libre Franklin"/>
                <a:cs typeface="Libre Franklin"/>
                <a:sym typeface="Libre Franklin"/>
              </a:defRPr>
            </a:lvl8pPr>
            <a:lvl9pPr indent="0" lvl="8" marL="0" marR="0" rtl="0" algn="r">
              <a:spcBef>
                <a:spcPts val="0"/>
              </a:spcBef>
              <a:buNone/>
              <a:defRPr b="0" i="0" sz="700" u="none" cap="none" strike="noStrike">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33"/>
          <p:cNvPicPr preferRelativeResize="0"/>
          <p:nvPr/>
        </p:nvPicPr>
        <p:blipFill>
          <a:blip r:embed="rId2">
            <a:alphaModFix/>
          </a:blip>
          <a:stretch>
            <a:fillRect/>
          </a:stretch>
        </p:blipFill>
        <p:spPr>
          <a:xfrm>
            <a:off x="70500" y="4612809"/>
            <a:ext cx="558150" cy="5581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182" name="Shape 1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1.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3" name="Google Shape;133;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34" name="Google Shape;1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eveloper.mozilla.org/en-US/docs/Web/HTML/Element" TargetMode="External"/><Relationship Id="rId4" Type="http://schemas.openxmlformats.org/officeDocument/2006/relationships/hyperlink" Target="https://htmlreference.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eveloper.mozilla.org/en-US/docs/Web/HTML/Element" TargetMode="External"/><Relationship Id="rId4" Type="http://schemas.openxmlformats.org/officeDocument/2006/relationships/hyperlink" Target="https://htmlreference.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docs.emmet.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flukeout.github.io/" TargetMode="External"/><Relationship Id="rId4" Type="http://schemas.openxmlformats.org/officeDocument/2006/relationships/hyperlink" Target="https://flukeout.github.io/" TargetMode="External"/><Relationship Id="rId5"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docs.emmet.io/css-abbreviations/" TargetMode="External"/><Relationship Id="rId4"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hyperlink" Target="https://code.visualstudio.com/" TargetMode="External"/><Relationship Id="rId5" Type="http://schemas.openxmlformats.org/officeDocument/2006/relationships/hyperlink" Target="https://code.visualstudio.com/docs/getstarted/tips-and-tricks" TargetMode="External"/><Relationship Id="rId6" Type="http://schemas.openxmlformats.org/officeDocument/2006/relationships/hyperlink" Target="https://code.visualstudio.com/shortcuts/keyboard-shortcuts-windows.pdf" TargetMode="External"/><Relationship Id="rId7" Type="http://schemas.openxmlformats.org/officeDocument/2006/relationships/hyperlink" Target="https://code.visualstudio.com/shortcuts/keyboard-shortcuts-maco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5"/>
          <p:cNvSpPr txBox="1"/>
          <p:nvPr>
            <p:ph type="ctrTitle"/>
          </p:nvPr>
        </p:nvSpPr>
        <p:spPr>
          <a:xfrm>
            <a:off x="588250" y="410375"/>
            <a:ext cx="7340400" cy="1659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Ubuntu"/>
                <a:ea typeface="Ubuntu"/>
                <a:cs typeface="Ubuntu"/>
                <a:sym typeface="Ubuntu"/>
              </a:rPr>
              <a:t>Introduction to Frontend Engineering</a:t>
            </a:r>
            <a:endParaRPr b="1">
              <a:solidFill>
                <a:srgbClr val="000000"/>
              </a:solidFill>
              <a:latin typeface="Ubuntu"/>
              <a:ea typeface="Ubuntu"/>
              <a:cs typeface="Ubuntu"/>
              <a:sym typeface="Ubuntu"/>
            </a:endParaRPr>
          </a:p>
        </p:txBody>
      </p:sp>
      <p:sp>
        <p:nvSpPr>
          <p:cNvPr id="188" name="Google Shape;188;p35"/>
          <p:cNvSpPr txBox="1"/>
          <p:nvPr/>
        </p:nvSpPr>
        <p:spPr>
          <a:xfrm>
            <a:off x="727725" y="2720125"/>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Oluwasetemi Ojo and Desmond Nyamador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4"/>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259" name="Google Shape;259;p44"/>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60" name="Google Shape;260;p44"/>
          <p:cNvSpPr txBox="1"/>
          <p:nvPr/>
        </p:nvSpPr>
        <p:spPr>
          <a:xfrm>
            <a:off x="650800" y="2212875"/>
            <a:ext cx="2957100" cy="8004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Getting Started with HTML</a:t>
            </a:r>
            <a:endParaRPr b="1" sz="2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5"/>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267" name="Google Shape;267;p45"/>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68" name="Google Shape;268;p45"/>
          <p:cNvSpPr txBox="1"/>
          <p:nvPr/>
        </p:nvSpPr>
        <p:spPr>
          <a:xfrm>
            <a:off x="269275" y="163950"/>
            <a:ext cx="37227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Getting Started with HTML</a:t>
            </a:r>
            <a:endParaRPr b="1" sz="2000">
              <a:solidFill>
                <a:schemeClr val="lt1"/>
              </a:solidFill>
            </a:endParaRPr>
          </a:p>
        </p:txBody>
      </p:sp>
      <p:sp>
        <p:nvSpPr>
          <p:cNvPr id="269" name="Google Shape;269;p45"/>
          <p:cNvSpPr txBox="1"/>
          <p:nvPr/>
        </p:nvSpPr>
        <p:spPr>
          <a:xfrm>
            <a:off x="269275" y="960850"/>
            <a:ext cx="37227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Few important things to note:</a:t>
            </a:r>
            <a:endParaRPr/>
          </a:p>
          <a:p>
            <a:pPr indent="-317500" lvl="0" marL="457200" rtl="0" algn="l">
              <a:lnSpc>
                <a:spcPct val="150000"/>
              </a:lnSpc>
              <a:spcBef>
                <a:spcPts val="0"/>
              </a:spcBef>
              <a:spcAft>
                <a:spcPts val="0"/>
              </a:spcAft>
              <a:buSzPts val="1400"/>
              <a:buChar char="●"/>
            </a:pPr>
            <a:r>
              <a:rPr lang="en"/>
              <a:t>Basic Structure</a:t>
            </a:r>
            <a:endParaRPr/>
          </a:p>
          <a:p>
            <a:pPr indent="-317500" lvl="0" marL="457200" rtl="0" algn="l">
              <a:lnSpc>
                <a:spcPct val="150000"/>
              </a:lnSpc>
              <a:spcBef>
                <a:spcPts val="0"/>
              </a:spcBef>
              <a:spcAft>
                <a:spcPts val="0"/>
              </a:spcAft>
              <a:buSzPts val="1400"/>
              <a:buChar char="●"/>
            </a:pPr>
            <a:r>
              <a:rPr lang="en"/>
              <a:t>Element or Tags</a:t>
            </a:r>
            <a:endParaRPr/>
          </a:p>
          <a:p>
            <a:pPr indent="-317500" lvl="1" marL="914400" rtl="0" algn="l">
              <a:lnSpc>
                <a:spcPct val="150000"/>
              </a:lnSpc>
              <a:spcBef>
                <a:spcPts val="0"/>
              </a:spcBef>
              <a:spcAft>
                <a:spcPts val="0"/>
              </a:spcAft>
              <a:buSzPts val="1400"/>
              <a:buChar char="○"/>
            </a:pPr>
            <a:r>
              <a:rPr lang="en"/>
              <a:t>Opening and Closing Tags</a:t>
            </a:r>
            <a:endParaRPr/>
          </a:p>
          <a:p>
            <a:pPr indent="-317500" lvl="1" marL="914400" rtl="0" algn="l">
              <a:lnSpc>
                <a:spcPct val="150000"/>
              </a:lnSpc>
              <a:spcBef>
                <a:spcPts val="0"/>
              </a:spcBef>
              <a:spcAft>
                <a:spcPts val="0"/>
              </a:spcAft>
              <a:buSzPts val="1400"/>
              <a:buChar char="○"/>
            </a:pPr>
            <a:r>
              <a:rPr lang="en"/>
              <a:t>Self closing Tags</a:t>
            </a:r>
            <a:endParaRPr/>
          </a:p>
          <a:p>
            <a:pPr indent="-317500" lvl="1" marL="914400" rtl="0" algn="l">
              <a:lnSpc>
                <a:spcPct val="150000"/>
              </a:lnSpc>
              <a:spcBef>
                <a:spcPts val="0"/>
              </a:spcBef>
              <a:spcAft>
                <a:spcPts val="0"/>
              </a:spcAft>
              <a:buSzPts val="1400"/>
              <a:buChar char="○"/>
            </a:pPr>
            <a:r>
              <a:rPr lang="en"/>
              <a:t>Inline or block Tags</a:t>
            </a:r>
            <a:endParaRPr/>
          </a:p>
          <a:p>
            <a:pPr indent="-317500" lvl="1" marL="914400" rtl="0" algn="l">
              <a:lnSpc>
                <a:spcPct val="150000"/>
              </a:lnSpc>
              <a:spcBef>
                <a:spcPts val="0"/>
              </a:spcBef>
              <a:spcAft>
                <a:spcPts val="0"/>
              </a:spcAft>
              <a:buSzPts val="1400"/>
              <a:buChar char="○"/>
            </a:pPr>
            <a:r>
              <a:rPr lang="en"/>
              <a:t>Meta tags</a:t>
            </a:r>
            <a:endParaRPr/>
          </a:p>
          <a:p>
            <a:pPr indent="-317500" lvl="0" marL="457200" rtl="0" algn="l">
              <a:lnSpc>
                <a:spcPct val="150000"/>
              </a:lnSpc>
              <a:spcBef>
                <a:spcPts val="0"/>
              </a:spcBef>
              <a:spcAft>
                <a:spcPts val="0"/>
              </a:spcAft>
              <a:buSzPts val="1400"/>
              <a:buChar char="●"/>
            </a:pPr>
            <a:r>
              <a:rPr lang="en"/>
              <a:t>Attributes</a:t>
            </a:r>
            <a:endParaRPr/>
          </a:p>
          <a:p>
            <a:pPr indent="-317500" lvl="1" marL="914400" rtl="0" algn="l">
              <a:lnSpc>
                <a:spcPct val="150000"/>
              </a:lnSpc>
              <a:spcBef>
                <a:spcPts val="0"/>
              </a:spcBef>
              <a:spcAft>
                <a:spcPts val="0"/>
              </a:spcAft>
              <a:buSzPts val="1400"/>
              <a:buChar char="○"/>
            </a:pPr>
            <a:r>
              <a:rPr lang="en"/>
              <a:t>name=”value”</a:t>
            </a:r>
            <a:endParaRPr/>
          </a:p>
          <a:p>
            <a:pPr indent="-317500" lvl="1" marL="914400" rtl="0" algn="l">
              <a:lnSpc>
                <a:spcPct val="150000"/>
              </a:lnSpc>
              <a:spcBef>
                <a:spcPts val="0"/>
              </a:spcBef>
              <a:spcAft>
                <a:spcPts val="0"/>
              </a:spcAft>
              <a:buSzPts val="1400"/>
              <a:buChar char="○"/>
            </a:pPr>
            <a:r>
              <a:rPr lang="en"/>
              <a:t>Single value attribute</a:t>
            </a:r>
            <a:endParaRPr/>
          </a:p>
          <a:p>
            <a:pPr indent="-317500" lvl="0" marL="457200" rtl="0" algn="l">
              <a:lnSpc>
                <a:spcPct val="150000"/>
              </a:lnSpc>
              <a:spcBef>
                <a:spcPts val="0"/>
              </a:spcBef>
              <a:spcAft>
                <a:spcPts val="0"/>
              </a:spcAft>
              <a:buSzPts val="1400"/>
              <a:buChar char="●"/>
            </a:pPr>
            <a:r>
              <a:rPr lang="en"/>
              <a:t>Reference for more about HTML Tags</a:t>
            </a:r>
            <a:endParaRPr/>
          </a:p>
          <a:p>
            <a:pPr indent="-317500" lvl="1" marL="914400" rtl="0" algn="l">
              <a:lnSpc>
                <a:spcPct val="150000"/>
              </a:lnSpc>
              <a:spcBef>
                <a:spcPts val="0"/>
              </a:spcBef>
              <a:spcAft>
                <a:spcPts val="0"/>
              </a:spcAft>
              <a:buSzPts val="1400"/>
              <a:buChar char="○"/>
            </a:pPr>
            <a:r>
              <a:rPr lang="en" u="sng">
                <a:solidFill>
                  <a:schemeClr val="hlink"/>
                </a:solidFill>
                <a:hlinkClick r:id="rId3"/>
              </a:rPr>
              <a:t>MDN HTML reference</a:t>
            </a:r>
            <a:endParaRPr/>
          </a:p>
          <a:p>
            <a:pPr indent="-317500" lvl="1" marL="914400" rtl="0" algn="l">
              <a:lnSpc>
                <a:spcPct val="150000"/>
              </a:lnSpc>
              <a:spcBef>
                <a:spcPts val="0"/>
              </a:spcBef>
              <a:spcAft>
                <a:spcPts val="0"/>
              </a:spcAft>
              <a:buSzPts val="1400"/>
              <a:buChar char="○"/>
            </a:pPr>
            <a:r>
              <a:rPr lang="en" u="sng">
                <a:solidFill>
                  <a:schemeClr val="hlink"/>
                </a:solidFill>
                <a:hlinkClick r:id="rId4"/>
              </a:rPr>
              <a:t>HTMLreference.io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sp>
        <p:nvSpPr>
          <p:cNvPr id="274" name="Google Shape;274;p46"/>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275" name="Google Shape;275;p46"/>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276" name="Google Shape;276;p46"/>
          <p:cNvPicPr preferRelativeResize="0"/>
          <p:nvPr/>
        </p:nvPicPr>
        <p:blipFill>
          <a:blip r:embed="rId3">
            <a:alphaModFix/>
          </a:blip>
          <a:stretch>
            <a:fillRect/>
          </a:stretch>
        </p:blipFill>
        <p:spPr>
          <a:xfrm>
            <a:off x="152400" y="958050"/>
            <a:ext cx="8904999" cy="2428875"/>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283" name="Google Shape;283;p47"/>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84" name="Google Shape;284;p47"/>
          <p:cNvSpPr txBox="1"/>
          <p:nvPr/>
        </p:nvSpPr>
        <p:spPr>
          <a:xfrm>
            <a:off x="269275" y="163950"/>
            <a:ext cx="37227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Exploring HTML Tags</a:t>
            </a:r>
            <a:endParaRPr b="1" sz="2000">
              <a:solidFill>
                <a:schemeClr val="lt1"/>
              </a:solidFill>
            </a:endParaRPr>
          </a:p>
        </p:txBody>
      </p:sp>
      <p:sp>
        <p:nvSpPr>
          <p:cNvPr id="285" name="Google Shape;285;p47"/>
          <p:cNvSpPr txBox="1"/>
          <p:nvPr/>
        </p:nvSpPr>
        <p:spPr>
          <a:xfrm>
            <a:off x="241000" y="784225"/>
            <a:ext cx="37227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Few important tags to note:</a:t>
            </a:r>
            <a:endParaRPr/>
          </a:p>
          <a:p>
            <a:pPr indent="-317500" lvl="0" marL="457200" rtl="0" algn="l">
              <a:lnSpc>
                <a:spcPct val="150000"/>
              </a:lnSpc>
              <a:spcBef>
                <a:spcPts val="0"/>
              </a:spcBef>
              <a:spcAft>
                <a:spcPts val="0"/>
              </a:spcAft>
              <a:buSzPts val="1400"/>
              <a:buChar char="●"/>
            </a:pPr>
            <a:r>
              <a:rPr lang="en"/>
              <a:t>h</a:t>
            </a:r>
            <a:r>
              <a:rPr lang="en"/>
              <a:t>1 to h6</a:t>
            </a:r>
            <a:endParaRPr/>
          </a:p>
          <a:p>
            <a:pPr indent="-317500" lvl="0" marL="457200" rtl="0" algn="l">
              <a:lnSpc>
                <a:spcPct val="150000"/>
              </a:lnSpc>
              <a:spcBef>
                <a:spcPts val="0"/>
              </a:spcBef>
              <a:spcAft>
                <a:spcPts val="0"/>
              </a:spcAft>
              <a:buSzPts val="1400"/>
              <a:buChar char="●"/>
            </a:pPr>
            <a:r>
              <a:rPr lang="en"/>
              <a:t>p, em, i, a, blockquote, sub, sup,</a:t>
            </a:r>
            <a:endParaRPr/>
          </a:p>
          <a:p>
            <a:pPr indent="-317500" lvl="0" marL="457200" rtl="0" algn="l">
              <a:lnSpc>
                <a:spcPct val="150000"/>
              </a:lnSpc>
              <a:spcBef>
                <a:spcPts val="0"/>
              </a:spcBef>
              <a:spcAft>
                <a:spcPts val="0"/>
              </a:spcAft>
              <a:buSzPts val="1400"/>
              <a:buChar char="●"/>
            </a:pPr>
            <a:r>
              <a:rPr lang="en"/>
              <a:t>o</a:t>
            </a:r>
            <a:r>
              <a:rPr lang="en"/>
              <a:t>l, ul, dl, datalist</a:t>
            </a:r>
            <a:endParaRPr/>
          </a:p>
          <a:p>
            <a:pPr indent="-317500" lvl="0" marL="457200" rtl="0" algn="l">
              <a:lnSpc>
                <a:spcPct val="150000"/>
              </a:lnSpc>
              <a:spcBef>
                <a:spcPts val="0"/>
              </a:spcBef>
              <a:spcAft>
                <a:spcPts val="0"/>
              </a:spcAft>
              <a:buSzPts val="1400"/>
              <a:buChar char="●"/>
            </a:pPr>
            <a:r>
              <a:rPr lang="en"/>
              <a:t>Img, video, audio</a:t>
            </a:r>
            <a:endParaRPr/>
          </a:p>
          <a:p>
            <a:pPr indent="-317500" lvl="0" marL="457200" rtl="0" algn="l">
              <a:lnSpc>
                <a:spcPct val="150000"/>
              </a:lnSpc>
              <a:spcBef>
                <a:spcPts val="0"/>
              </a:spcBef>
              <a:spcAft>
                <a:spcPts val="0"/>
              </a:spcAft>
              <a:buSzPts val="1400"/>
              <a:buChar char="●"/>
            </a:pPr>
            <a:r>
              <a:rPr lang="en"/>
              <a:t>t</a:t>
            </a:r>
            <a:r>
              <a:rPr lang="en"/>
              <a:t>able, tbody, thead, tr, th, td</a:t>
            </a:r>
            <a:endParaRPr/>
          </a:p>
          <a:p>
            <a:pPr indent="-317500" lvl="0" marL="457200" rtl="0" algn="l">
              <a:lnSpc>
                <a:spcPct val="150000"/>
              </a:lnSpc>
              <a:spcBef>
                <a:spcPts val="0"/>
              </a:spcBef>
              <a:spcAft>
                <a:spcPts val="0"/>
              </a:spcAft>
              <a:buSzPts val="1400"/>
              <a:buChar char="●"/>
            </a:pPr>
            <a:r>
              <a:rPr lang="en"/>
              <a:t>f</a:t>
            </a:r>
            <a:r>
              <a:rPr lang="en"/>
              <a:t>orm, input, select, button, textarea, fieldset</a:t>
            </a:r>
            <a:endParaRPr/>
          </a:p>
          <a:p>
            <a:pPr indent="-317500" lvl="0" marL="457200" rtl="0" algn="l">
              <a:lnSpc>
                <a:spcPct val="150000"/>
              </a:lnSpc>
              <a:spcBef>
                <a:spcPts val="0"/>
              </a:spcBef>
              <a:spcAft>
                <a:spcPts val="0"/>
              </a:spcAft>
              <a:buSzPts val="1400"/>
              <a:buChar char="●"/>
            </a:pPr>
            <a:r>
              <a:rPr lang="en"/>
              <a:t>d</a:t>
            </a:r>
            <a:r>
              <a:rPr lang="en"/>
              <a:t>iv, span, link, style, meta, title, details, head, body, html</a:t>
            </a:r>
            <a:endParaRPr/>
          </a:p>
          <a:p>
            <a:pPr indent="-317500" lvl="0" marL="457200" rtl="0" algn="l">
              <a:lnSpc>
                <a:spcPct val="150000"/>
              </a:lnSpc>
              <a:spcBef>
                <a:spcPts val="0"/>
              </a:spcBef>
              <a:spcAft>
                <a:spcPts val="0"/>
              </a:spcAft>
              <a:buSzPts val="1400"/>
              <a:buChar char="●"/>
            </a:pPr>
            <a:r>
              <a:rPr lang="en"/>
              <a:t>For more on HTML Tags</a:t>
            </a:r>
            <a:endParaRPr/>
          </a:p>
          <a:p>
            <a:pPr indent="-317500" lvl="1" marL="914400" rtl="0" algn="l">
              <a:lnSpc>
                <a:spcPct val="150000"/>
              </a:lnSpc>
              <a:spcBef>
                <a:spcPts val="0"/>
              </a:spcBef>
              <a:spcAft>
                <a:spcPts val="0"/>
              </a:spcAft>
              <a:buSzPts val="1400"/>
              <a:buChar char="○"/>
            </a:pPr>
            <a:r>
              <a:rPr lang="en" u="sng">
                <a:solidFill>
                  <a:schemeClr val="hlink"/>
                </a:solidFill>
                <a:hlinkClick r:id="rId3"/>
              </a:rPr>
              <a:t>MDN HTML reference</a:t>
            </a:r>
            <a:endParaRPr/>
          </a:p>
          <a:p>
            <a:pPr indent="-317500" lvl="1" marL="914400" rtl="0" algn="l">
              <a:lnSpc>
                <a:spcPct val="150000"/>
              </a:lnSpc>
              <a:spcBef>
                <a:spcPts val="0"/>
              </a:spcBef>
              <a:spcAft>
                <a:spcPts val="0"/>
              </a:spcAft>
              <a:buSzPts val="1400"/>
              <a:buChar char="○"/>
            </a:pPr>
            <a:r>
              <a:rPr lang="en" u="sng">
                <a:solidFill>
                  <a:schemeClr val="hlink"/>
                </a:solidFill>
                <a:hlinkClick r:id="rId4"/>
              </a:rPr>
              <a:t>HTMLreference.io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8"/>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292" name="Google Shape;292;p48"/>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93" name="Google Shape;293;p48"/>
          <p:cNvSpPr txBox="1"/>
          <p:nvPr/>
        </p:nvSpPr>
        <p:spPr>
          <a:xfrm>
            <a:off x="650800" y="2212875"/>
            <a:ext cx="2957100" cy="8004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Building our first HTML page</a:t>
            </a:r>
            <a:endParaRPr b="1" sz="2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9"/>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00" name="Google Shape;300;p49"/>
          <p:cNvSpPr txBox="1"/>
          <p:nvPr/>
        </p:nvSpPr>
        <p:spPr>
          <a:xfrm>
            <a:off x="194775" y="3588975"/>
            <a:ext cx="36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u="sng">
                <a:solidFill>
                  <a:srgbClr val="FF0000"/>
                </a:solidFill>
                <a:highlight>
                  <a:srgbClr val="FFFFFF"/>
                </a:highlight>
                <a:latin typeface="Roboto"/>
                <a:ea typeface="Roboto"/>
                <a:cs typeface="Roboto"/>
                <a:sym typeface="Roboto"/>
              </a:rPr>
              <a:t>Let’s get our hands dirty with code.</a:t>
            </a:r>
            <a:endParaRPr b="1" sz="1600" u="sng">
              <a:solidFill>
                <a:srgbClr val="FF0000"/>
              </a:solidFill>
              <a:highlight>
                <a:srgbClr val="FFFFFF"/>
              </a:highlight>
              <a:latin typeface="Roboto"/>
              <a:ea typeface="Roboto"/>
              <a:cs typeface="Roboto"/>
              <a:sym typeface="Roboto"/>
            </a:endParaRPr>
          </a:p>
        </p:txBody>
      </p:sp>
      <p:sp>
        <p:nvSpPr>
          <p:cNvPr id="301" name="Google Shape;301;p49"/>
          <p:cNvSpPr txBox="1"/>
          <p:nvPr/>
        </p:nvSpPr>
        <p:spPr>
          <a:xfrm>
            <a:off x="156225" y="142775"/>
            <a:ext cx="37296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Building our first HTML page</a:t>
            </a:r>
            <a:endParaRPr b="1" sz="2000">
              <a:solidFill>
                <a:schemeClr val="lt1"/>
              </a:solidFill>
            </a:endParaRPr>
          </a:p>
        </p:txBody>
      </p:sp>
      <p:pic>
        <p:nvPicPr>
          <p:cNvPr id="302" name="Google Shape;302;p49"/>
          <p:cNvPicPr preferRelativeResize="0"/>
          <p:nvPr/>
        </p:nvPicPr>
        <p:blipFill>
          <a:blip r:embed="rId3">
            <a:alphaModFix/>
          </a:blip>
          <a:stretch>
            <a:fillRect/>
          </a:stretch>
        </p:blipFill>
        <p:spPr>
          <a:xfrm>
            <a:off x="194775" y="787775"/>
            <a:ext cx="3691050" cy="264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0"/>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09" name="Google Shape;309;p50"/>
          <p:cNvSpPr txBox="1"/>
          <p:nvPr/>
        </p:nvSpPr>
        <p:spPr>
          <a:xfrm>
            <a:off x="194775" y="3588975"/>
            <a:ext cx="36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600" u="sng">
              <a:solidFill>
                <a:srgbClr val="FF0000"/>
              </a:solidFill>
              <a:highlight>
                <a:srgbClr val="FFFFFF"/>
              </a:highlight>
              <a:latin typeface="Roboto"/>
              <a:ea typeface="Roboto"/>
              <a:cs typeface="Roboto"/>
              <a:sym typeface="Roboto"/>
            </a:endParaRPr>
          </a:p>
        </p:txBody>
      </p:sp>
      <p:sp>
        <p:nvSpPr>
          <p:cNvPr id="310" name="Google Shape;310;p50"/>
          <p:cNvSpPr txBox="1"/>
          <p:nvPr/>
        </p:nvSpPr>
        <p:spPr>
          <a:xfrm>
            <a:off x="156225" y="142775"/>
            <a:ext cx="37296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Building our first HTML page</a:t>
            </a:r>
            <a:endParaRPr b="1" sz="2000">
              <a:solidFill>
                <a:schemeClr val="lt1"/>
              </a:solidFill>
            </a:endParaRPr>
          </a:p>
        </p:txBody>
      </p:sp>
      <p:sp>
        <p:nvSpPr>
          <p:cNvPr id="311" name="Google Shape;311;p50"/>
          <p:cNvSpPr txBox="1"/>
          <p:nvPr/>
        </p:nvSpPr>
        <p:spPr>
          <a:xfrm>
            <a:off x="194775" y="4521775"/>
            <a:ext cx="39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Open VScode and build something awesome</a:t>
            </a:r>
            <a:endParaRPr/>
          </a:p>
        </p:txBody>
      </p:sp>
      <p:pic>
        <p:nvPicPr>
          <p:cNvPr id="312" name="Google Shape;312;p50"/>
          <p:cNvPicPr preferRelativeResize="0"/>
          <p:nvPr/>
        </p:nvPicPr>
        <p:blipFill>
          <a:blip r:embed="rId3">
            <a:alphaModFix/>
          </a:blip>
          <a:stretch>
            <a:fillRect/>
          </a:stretch>
        </p:blipFill>
        <p:spPr>
          <a:xfrm>
            <a:off x="152400" y="787775"/>
            <a:ext cx="3690900" cy="35836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1"/>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19" name="Google Shape;319;p51"/>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20" name="Google Shape;320;p51"/>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Semantic HTML</a:t>
            </a:r>
            <a:endParaRPr b="1" sz="2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sp>
        <p:nvSpPr>
          <p:cNvPr id="325" name="Google Shape;325;p52"/>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pic>
        <p:nvPicPr>
          <p:cNvPr id="326" name="Google Shape;326;p52"/>
          <p:cNvPicPr preferRelativeResize="0"/>
          <p:nvPr/>
        </p:nvPicPr>
        <p:blipFill>
          <a:blip r:embed="rId3">
            <a:alphaModFix/>
          </a:blip>
          <a:stretch>
            <a:fillRect/>
          </a:stretch>
        </p:blipFill>
        <p:spPr>
          <a:xfrm>
            <a:off x="298625" y="392825"/>
            <a:ext cx="4273381" cy="4033050"/>
          </a:xfrm>
          <a:prstGeom prst="rect">
            <a:avLst/>
          </a:prstGeom>
          <a:noFill/>
          <a:ln>
            <a:noFill/>
          </a:ln>
        </p:spPr>
      </p:pic>
      <p:pic>
        <p:nvPicPr>
          <p:cNvPr id="327" name="Google Shape;327;p52"/>
          <p:cNvPicPr preferRelativeResize="0"/>
          <p:nvPr/>
        </p:nvPicPr>
        <p:blipFill>
          <a:blip r:embed="rId4">
            <a:alphaModFix/>
          </a:blip>
          <a:stretch>
            <a:fillRect/>
          </a:stretch>
        </p:blipFill>
        <p:spPr>
          <a:xfrm>
            <a:off x="5268625" y="392825"/>
            <a:ext cx="3320624" cy="4143075"/>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3"/>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34" name="Google Shape;334;p53"/>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35" name="Google Shape;335;p53"/>
          <p:cNvSpPr txBox="1"/>
          <p:nvPr/>
        </p:nvSpPr>
        <p:spPr>
          <a:xfrm>
            <a:off x="438850" y="255800"/>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Semantic HTML</a:t>
            </a:r>
            <a:endParaRPr b="1" sz="2000">
              <a:solidFill>
                <a:schemeClr val="lt1"/>
              </a:solidFill>
            </a:endParaRPr>
          </a:p>
        </p:txBody>
      </p:sp>
      <p:sp>
        <p:nvSpPr>
          <p:cNvPr id="336" name="Google Shape;336;p53"/>
          <p:cNvSpPr txBox="1"/>
          <p:nvPr/>
        </p:nvSpPr>
        <p:spPr>
          <a:xfrm>
            <a:off x="424300" y="952500"/>
            <a:ext cx="3617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a:t>
            </a:r>
            <a:r>
              <a:rPr lang="en"/>
              <a:t>eader</a:t>
            </a:r>
            <a:endParaRPr/>
          </a:p>
          <a:p>
            <a:pPr indent="-317500" lvl="0" marL="457200" rtl="0" algn="l">
              <a:spcBef>
                <a:spcPts val="0"/>
              </a:spcBef>
              <a:spcAft>
                <a:spcPts val="0"/>
              </a:spcAft>
              <a:buSzPts val="1400"/>
              <a:buChar char="●"/>
            </a:pPr>
            <a:r>
              <a:rPr lang="en"/>
              <a:t>m</a:t>
            </a:r>
            <a:r>
              <a:rPr lang="en"/>
              <a:t>ain</a:t>
            </a:r>
            <a:endParaRPr/>
          </a:p>
          <a:p>
            <a:pPr indent="-317500" lvl="0" marL="457200" rtl="0" algn="l">
              <a:spcBef>
                <a:spcPts val="0"/>
              </a:spcBef>
              <a:spcAft>
                <a:spcPts val="0"/>
              </a:spcAft>
              <a:buSzPts val="1400"/>
              <a:buChar char="●"/>
            </a:pPr>
            <a:r>
              <a:rPr lang="en"/>
              <a:t>a</a:t>
            </a:r>
            <a:r>
              <a:rPr lang="en"/>
              <a:t>rticle</a:t>
            </a:r>
            <a:endParaRPr/>
          </a:p>
          <a:p>
            <a:pPr indent="-317500" lvl="0" marL="457200" rtl="0" algn="l">
              <a:spcBef>
                <a:spcPts val="0"/>
              </a:spcBef>
              <a:spcAft>
                <a:spcPts val="0"/>
              </a:spcAft>
              <a:buSzPts val="1400"/>
              <a:buChar char="●"/>
            </a:pPr>
            <a:r>
              <a:rPr lang="en"/>
              <a:t>a</a:t>
            </a:r>
            <a:r>
              <a:rPr lang="en"/>
              <a:t>side</a:t>
            </a:r>
            <a:endParaRPr/>
          </a:p>
          <a:p>
            <a:pPr indent="-317500" lvl="0" marL="457200" rtl="0" algn="l">
              <a:spcBef>
                <a:spcPts val="0"/>
              </a:spcBef>
              <a:spcAft>
                <a:spcPts val="0"/>
              </a:spcAft>
              <a:buSzPts val="1400"/>
              <a:buChar char="●"/>
            </a:pPr>
            <a:r>
              <a:rPr lang="en"/>
              <a:t>s</a:t>
            </a:r>
            <a:r>
              <a:rPr lang="en"/>
              <a:t>ection</a:t>
            </a:r>
            <a:endParaRPr/>
          </a:p>
          <a:p>
            <a:pPr indent="-317500" lvl="0" marL="457200" rtl="0" algn="l">
              <a:spcBef>
                <a:spcPts val="0"/>
              </a:spcBef>
              <a:spcAft>
                <a:spcPts val="0"/>
              </a:spcAft>
              <a:buSzPts val="1400"/>
              <a:buChar char="●"/>
            </a:pPr>
            <a:r>
              <a:rPr lang="en"/>
              <a:t>f</a:t>
            </a:r>
            <a:r>
              <a:rPr lang="en"/>
              <a:t>ooter</a:t>
            </a:r>
            <a:endParaRPr/>
          </a:p>
          <a:p>
            <a:pPr indent="-317500" lvl="0" marL="457200" rtl="0" algn="l">
              <a:spcBef>
                <a:spcPts val="0"/>
              </a:spcBef>
              <a:spcAft>
                <a:spcPts val="0"/>
              </a:spcAft>
              <a:buSzPts val="1400"/>
              <a:buChar char="●"/>
            </a:pPr>
            <a:r>
              <a:rPr lang="en"/>
              <a:t>f</a:t>
            </a:r>
            <a:r>
              <a:rPr lang="en"/>
              <a:t>igure</a:t>
            </a:r>
            <a:endParaRPr/>
          </a:p>
          <a:p>
            <a:pPr indent="-317500" lvl="0" marL="457200" rtl="0" algn="l">
              <a:spcBef>
                <a:spcPts val="0"/>
              </a:spcBef>
              <a:spcAft>
                <a:spcPts val="0"/>
              </a:spcAft>
              <a:buSzPts val="1400"/>
              <a:buChar char="●"/>
            </a:pPr>
            <a:r>
              <a:rPr lang="en"/>
              <a:t>mark</a:t>
            </a:r>
            <a:endParaRPr/>
          </a:p>
          <a:p>
            <a:pPr indent="-317500" lvl="0" marL="457200" rtl="0" algn="l">
              <a:spcBef>
                <a:spcPts val="0"/>
              </a:spcBef>
              <a:spcAft>
                <a:spcPts val="0"/>
              </a:spcAft>
              <a:buSzPts val="1400"/>
              <a:buChar char="●"/>
            </a:pPr>
            <a:r>
              <a:rPr lang="en"/>
              <a:t>f</a:t>
            </a:r>
            <a:r>
              <a:rPr lang="en"/>
              <a:t>igcaption</a:t>
            </a:r>
            <a:endParaRPr/>
          </a:p>
          <a:p>
            <a:pPr indent="-317500" lvl="0" marL="457200" rtl="0" algn="l">
              <a:spcBef>
                <a:spcPts val="0"/>
              </a:spcBef>
              <a:spcAft>
                <a:spcPts val="0"/>
              </a:spcAft>
              <a:buSzPts val="1400"/>
              <a:buChar char="●"/>
            </a:pPr>
            <a:r>
              <a:rPr lang="en"/>
              <a:t>time</a:t>
            </a:r>
            <a:endParaRPr/>
          </a:p>
          <a:p>
            <a:pPr indent="-317500" lvl="0" marL="457200" rtl="0" algn="l">
              <a:spcBef>
                <a:spcPts val="0"/>
              </a:spcBef>
              <a:spcAft>
                <a:spcPts val="0"/>
              </a:spcAft>
              <a:buSzPts val="1400"/>
              <a:buChar char="●"/>
            </a:pPr>
            <a:r>
              <a:rPr lang="en"/>
              <a:t>nav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txBox="1"/>
          <p:nvPr/>
        </p:nvSpPr>
        <p:spPr>
          <a:xfrm>
            <a:off x="4529525" y="1395875"/>
            <a:ext cx="4391100" cy="29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Frontend Engineering (HTML)</a:t>
            </a:r>
            <a:endParaRPr i="1" sz="4000">
              <a:solidFill>
                <a:srgbClr val="1C4587"/>
              </a:solidFill>
              <a:highlight>
                <a:srgbClr val="A4C2F4"/>
              </a:highlight>
              <a:latin typeface="Source Sans Pro"/>
              <a:ea typeface="Source Sans Pro"/>
              <a:cs typeface="Source Sans Pro"/>
              <a:sym typeface="Source Sans Pro"/>
            </a:endParaRPr>
          </a:p>
        </p:txBody>
      </p:sp>
      <p:sp>
        <p:nvSpPr>
          <p:cNvPr id="195" name="Google Shape;195;p36"/>
          <p:cNvSpPr txBox="1"/>
          <p:nvPr/>
        </p:nvSpPr>
        <p:spPr>
          <a:xfrm>
            <a:off x="275550" y="402725"/>
            <a:ext cx="3695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100">
                <a:latin typeface="Pacifico"/>
                <a:ea typeface="Pacifico"/>
                <a:cs typeface="Pacifico"/>
                <a:sym typeface="Pacifico"/>
              </a:rPr>
              <a:t>Lesson Outline</a:t>
            </a:r>
            <a:endParaRPr b="1" i="1" sz="4100">
              <a:latin typeface="Pacifico"/>
              <a:ea typeface="Pacifico"/>
              <a:cs typeface="Pacifico"/>
              <a:sym typeface="Pacifico"/>
            </a:endParaRPr>
          </a:p>
        </p:txBody>
      </p:sp>
      <p:sp>
        <p:nvSpPr>
          <p:cNvPr id="196" name="Google Shape;196;p36"/>
          <p:cNvSpPr txBox="1"/>
          <p:nvPr/>
        </p:nvSpPr>
        <p:spPr>
          <a:xfrm>
            <a:off x="275550" y="1395875"/>
            <a:ext cx="37587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Building Blocks</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Tools (Vscode Introduction)</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Introduction to HTML</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Building out our first html page</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Semantic HTML</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Limitations of HTML</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Emmets</a:t>
            </a:r>
            <a:endParaRPr>
              <a:latin typeface="Montserrat"/>
              <a:ea typeface="Montserrat"/>
              <a:cs typeface="Montserrat"/>
              <a:sym typeface="Montserrat"/>
            </a:endParaRPr>
          </a:p>
        </p:txBody>
      </p:sp>
      <p:pic>
        <p:nvPicPr>
          <p:cNvPr id="197" name="Google Shape;197;p36"/>
          <p:cNvPicPr preferRelativeResize="0"/>
          <p:nvPr/>
        </p:nvPicPr>
        <p:blipFill>
          <a:blip r:embed="rId3">
            <a:alphaModFix/>
          </a:blip>
          <a:stretch>
            <a:fillRect/>
          </a:stretch>
        </p:blipFill>
        <p:spPr>
          <a:xfrm>
            <a:off x="1667425" y="3888025"/>
            <a:ext cx="671199" cy="494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4"/>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43" name="Google Shape;343;p54"/>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44" name="Google Shape;344;p54"/>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Limitations of </a:t>
            </a:r>
            <a:r>
              <a:rPr b="1" lang="en" sz="2000">
                <a:solidFill>
                  <a:schemeClr val="lt1"/>
                </a:solidFill>
                <a:latin typeface="Source Sans Pro"/>
                <a:ea typeface="Source Sans Pro"/>
                <a:cs typeface="Source Sans Pro"/>
                <a:sym typeface="Source Sans Pro"/>
              </a:rPr>
              <a:t>HTML</a:t>
            </a:r>
            <a:endParaRPr b="1" sz="2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5"/>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51" name="Google Shape;351;p55"/>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52" name="Google Shape;352;p55"/>
          <p:cNvSpPr txBox="1"/>
          <p:nvPr/>
        </p:nvSpPr>
        <p:spPr>
          <a:xfrm>
            <a:off x="368175" y="2416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Limitations of HTML</a:t>
            </a:r>
            <a:endParaRPr b="1" sz="2000">
              <a:solidFill>
                <a:schemeClr val="lt1"/>
              </a:solidFill>
            </a:endParaRPr>
          </a:p>
        </p:txBody>
      </p:sp>
      <p:sp>
        <p:nvSpPr>
          <p:cNvPr id="353" name="Google Shape;353;p55"/>
          <p:cNvSpPr txBox="1"/>
          <p:nvPr/>
        </p:nvSpPr>
        <p:spPr>
          <a:xfrm>
            <a:off x="368175" y="1116300"/>
            <a:ext cx="3779100" cy="318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40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You can not create dynamic content</a:t>
            </a:r>
            <a:endParaRPr b="1">
              <a:solidFill>
                <a:srgbClr val="584D66"/>
              </a:solidFill>
              <a:highlight>
                <a:srgbClr val="FFFFFF"/>
              </a:highlight>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It has limited designing capabilities</a:t>
            </a:r>
            <a:endParaRPr b="1">
              <a:solidFill>
                <a:srgbClr val="584D66"/>
              </a:solidFill>
              <a:highlight>
                <a:srgbClr val="FFFFFF"/>
              </a:highlight>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Syntax errors are not identified or displayed by HTML</a:t>
            </a:r>
            <a:endParaRPr b="1">
              <a:solidFill>
                <a:srgbClr val="584D66"/>
              </a:solidFill>
              <a:highlight>
                <a:srgbClr val="FFFFFF"/>
              </a:highlight>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Any type of calculations can not be done in HTML</a:t>
            </a:r>
            <a:endParaRPr b="1">
              <a:solidFill>
                <a:srgbClr val="584D66"/>
              </a:solidFill>
              <a:highlight>
                <a:srgbClr val="FFFFFF"/>
              </a:highlight>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You can not create interactive web pages with HTML</a:t>
            </a:r>
            <a:endParaRPr b="1">
              <a:solidFill>
                <a:srgbClr val="584D66"/>
              </a:solidFill>
              <a:highlight>
                <a:srgbClr val="FFFFFF"/>
              </a:highlight>
              <a:latin typeface="Source Sans Pro"/>
              <a:ea typeface="Source Sans Pro"/>
              <a:cs typeface="Source Sans Pro"/>
              <a:sym typeface="Source Sans Pro"/>
            </a:endParaRPr>
          </a:p>
          <a:p>
            <a:pPr indent="-317500" lvl="0" marL="457200" rtl="0" algn="l">
              <a:lnSpc>
                <a:spcPct val="115000"/>
              </a:lnSpc>
              <a:spcBef>
                <a:spcPts val="0"/>
              </a:spcBef>
              <a:spcAft>
                <a:spcPts val="0"/>
              </a:spcAft>
              <a:buClr>
                <a:srgbClr val="584D66"/>
              </a:buClr>
              <a:buSzPts val="1400"/>
              <a:buFont typeface="Source Sans Pro"/>
              <a:buChar char="●"/>
            </a:pPr>
            <a:r>
              <a:rPr b="1" lang="en">
                <a:solidFill>
                  <a:srgbClr val="584D66"/>
                </a:solidFill>
                <a:highlight>
                  <a:srgbClr val="FFFFFF"/>
                </a:highlight>
                <a:latin typeface="Source Sans Pro"/>
                <a:ea typeface="Source Sans Pro"/>
                <a:cs typeface="Source Sans Pro"/>
                <a:sym typeface="Source Sans Pro"/>
              </a:rPr>
              <a:t>Complex HTML code is hard to read and understand</a:t>
            </a:r>
            <a:endParaRPr b="1">
              <a:solidFill>
                <a:srgbClr val="584D66"/>
              </a:solidFill>
              <a:highlight>
                <a:srgbClr val="FFFFFF"/>
              </a:highlight>
              <a:latin typeface="Source Sans Pro"/>
              <a:ea typeface="Source Sans Pro"/>
              <a:cs typeface="Source Sans Pro"/>
              <a:sym typeface="Source Sans Pro"/>
            </a:endParaRPr>
          </a:p>
          <a:p>
            <a:pPr indent="0" lvl="0" marL="0" rtl="0" algn="l">
              <a:spcBef>
                <a:spcPts val="2400"/>
              </a:spcBef>
              <a:spcAft>
                <a:spcPts val="0"/>
              </a:spcAft>
              <a:buNone/>
            </a:pPr>
            <a:r>
              <a:t/>
            </a:r>
            <a:endParaRPr b="1">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6"/>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60" name="Google Shape;360;p56"/>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61" name="Google Shape;361;p56"/>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More Practical on HTML</a:t>
            </a:r>
            <a:endParaRPr b="1" sz="2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7"/>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68" name="Google Shape;368;p57"/>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pic>
        <p:nvPicPr>
          <p:cNvPr id="369" name="Google Shape;369;p57"/>
          <p:cNvPicPr preferRelativeResize="0"/>
          <p:nvPr/>
        </p:nvPicPr>
        <p:blipFill>
          <a:blip r:embed="rId3">
            <a:alphaModFix/>
          </a:blip>
          <a:stretch>
            <a:fillRect/>
          </a:stretch>
        </p:blipFill>
        <p:spPr>
          <a:xfrm>
            <a:off x="1075050" y="597538"/>
            <a:ext cx="2247197" cy="1908074"/>
          </a:xfrm>
          <a:prstGeom prst="rect">
            <a:avLst/>
          </a:prstGeom>
          <a:noFill/>
          <a:ln>
            <a:noFill/>
          </a:ln>
        </p:spPr>
      </p:pic>
      <p:sp>
        <p:nvSpPr>
          <p:cNvPr id="370" name="Google Shape;370;p57"/>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Emmets</a:t>
            </a:r>
            <a:endParaRPr b="1" sz="2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8"/>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377" name="Google Shape;377;p58"/>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78" name="Google Shape;378;p58"/>
          <p:cNvSpPr txBox="1"/>
          <p:nvPr/>
        </p:nvSpPr>
        <p:spPr>
          <a:xfrm>
            <a:off x="107300" y="2840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Emmets</a:t>
            </a:r>
            <a:endParaRPr b="1" sz="2000">
              <a:solidFill>
                <a:schemeClr val="lt1"/>
              </a:solidFill>
            </a:endParaRPr>
          </a:p>
        </p:txBody>
      </p:sp>
      <p:sp>
        <p:nvSpPr>
          <p:cNvPr id="379" name="Google Shape;379;p58"/>
          <p:cNvSpPr txBox="1"/>
          <p:nvPr/>
        </p:nvSpPr>
        <p:spPr>
          <a:xfrm>
            <a:off x="107300" y="995675"/>
            <a:ext cx="4069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Abbreviations - #page&gt;div.logo+ul#navigation&gt;li*5&gt;a{Item $}</a:t>
            </a:r>
            <a:endParaRPr/>
          </a:p>
          <a:p>
            <a:pPr indent="-317500" lvl="0" marL="457200" rtl="0" algn="l">
              <a:spcBef>
                <a:spcPts val="0"/>
              </a:spcBef>
              <a:spcAft>
                <a:spcPts val="0"/>
              </a:spcAft>
              <a:buSzPts val="1400"/>
              <a:buChar char="●"/>
            </a:pPr>
            <a:r>
              <a:rPr lang="en"/>
              <a:t>Syntax - class, id, siblings, child, climb up and multiplication</a:t>
            </a:r>
            <a:endParaRPr/>
          </a:p>
          <a:p>
            <a:pPr indent="-317500" lvl="0" marL="457200" rtl="0" algn="l">
              <a:spcBef>
                <a:spcPts val="0"/>
              </a:spcBef>
              <a:spcAft>
                <a:spcPts val="0"/>
              </a:spcAft>
              <a:buSzPts val="1400"/>
              <a:buChar char="●"/>
            </a:pPr>
            <a:r>
              <a:rPr lang="en"/>
              <a:t>Let stop here for now. For more information check the </a:t>
            </a:r>
            <a:r>
              <a:rPr lang="en" u="sng">
                <a:solidFill>
                  <a:schemeClr val="hlink"/>
                </a:solidFill>
                <a:hlinkClick r:id="rId3"/>
              </a:rPr>
              <a:t>documentation</a:t>
            </a:r>
            <a:r>
              <a:rPr lang="en"/>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9"/>
          <p:cNvPicPr preferRelativeResize="0"/>
          <p:nvPr/>
        </p:nvPicPr>
        <p:blipFill>
          <a:blip r:embed="rId3">
            <a:alphaModFix/>
          </a:blip>
          <a:stretch>
            <a:fillRect/>
          </a:stretch>
        </p:blipFill>
        <p:spPr>
          <a:xfrm>
            <a:off x="152400" y="497244"/>
            <a:ext cx="8839201" cy="4149013"/>
          </a:xfrm>
          <a:prstGeom prst="rect">
            <a:avLst/>
          </a:prstGeom>
          <a:noFill/>
          <a:ln cap="flat" cmpd="sng" w="9525">
            <a:solidFill>
              <a:schemeClr val="accent2"/>
            </a:solidFill>
            <a:prstDash val="solid"/>
            <a:round/>
            <a:headEnd len="sm" w="sm" type="none"/>
            <a:tailEnd len="sm" w="sm" type="none"/>
          </a:ln>
        </p:spPr>
      </p:pic>
      <p:sp>
        <p:nvSpPr>
          <p:cNvPr id="385" name="Google Shape;385;p59"/>
          <p:cNvSpPr/>
          <p:nvPr/>
        </p:nvSpPr>
        <p:spPr>
          <a:xfrm>
            <a:off x="2892125" y="623450"/>
            <a:ext cx="3377400" cy="3532800"/>
          </a:xfrm>
          <a:prstGeom prst="frame">
            <a:avLst>
              <a:gd fmla="val 12500" name="adj1"/>
            </a:avLst>
          </a:prstGeom>
          <a:solidFill>
            <a:schemeClr val="lt2"/>
          </a:solidFill>
          <a:ln cap="flat" cmpd="sng" w="19050">
            <a:solidFill>
              <a:schemeClr val="accent2"/>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0"/>
          <p:cNvSpPr txBox="1"/>
          <p:nvPr/>
        </p:nvSpPr>
        <p:spPr>
          <a:xfrm>
            <a:off x="4529525" y="1395875"/>
            <a:ext cx="43911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Let’s talk about CSS</a:t>
            </a:r>
            <a:endParaRPr b="1" sz="4000">
              <a:solidFill>
                <a:srgbClr val="283756"/>
              </a:solidFill>
              <a:latin typeface="Source Sans Pro"/>
              <a:ea typeface="Source Sans Pro"/>
              <a:cs typeface="Source Sans Pro"/>
              <a:sym typeface="Source Sans Pro"/>
            </a:endParaRPr>
          </a:p>
        </p:txBody>
      </p:sp>
      <p:sp>
        <p:nvSpPr>
          <p:cNvPr id="392" name="Google Shape;392;p60"/>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393" name="Google Shape;393;p60"/>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Cascading Style Sheets</a:t>
            </a:r>
            <a:endParaRPr b="1" sz="2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1"/>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Frontend Engineering (CSS)</a:t>
            </a:r>
            <a:endParaRPr i="1" sz="4000">
              <a:solidFill>
                <a:srgbClr val="1C4587"/>
              </a:solidFill>
              <a:highlight>
                <a:srgbClr val="A4C2F4"/>
              </a:highlight>
              <a:latin typeface="Source Sans Pro"/>
              <a:ea typeface="Source Sans Pro"/>
              <a:cs typeface="Source Sans Pro"/>
              <a:sym typeface="Source Sans Pro"/>
            </a:endParaRPr>
          </a:p>
        </p:txBody>
      </p:sp>
      <p:sp>
        <p:nvSpPr>
          <p:cNvPr id="400" name="Google Shape;400;p61"/>
          <p:cNvSpPr txBox="1"/>
          <p:nvPr/>
        </p:nvSpPr>
        <p:spPr>
          <a:xfrm>
            <a:off x="275550" y="402725"/>
            <a:ext cx="36951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100">
                <a:latin typeface="Pacifico"/>
                <a:ea typeface="Pacifico"/>
                <a:cs typeface="Pacifico"/>
                <a:sym typeface="Pacifico"/>
              </a:rPr>
              <a:t>Lesson Outline</a:t>
            </a:r>
            <a:endParaRPr b="1" i="1" sz="4100">
              <a:latin typeface="Pacifico"/>
              <a:ea typeface="Pacifico"/>
              <a:cs typeface="Pacifico"/>
              <a:sym typeface="Pacifico"/>
            </a:endParaRPr>
          </a:p>
        </p:txBody>
      </p:sp>
      <p:sp>
        <p:nvSpPr>
          <p:cNvPr id="401" name="Google Shape;401;p61"/>
          <p:cNvSpPr txBox="1"/>
          <p:nvPr/>
        </p:nvSpPr>
        <p:spPr>
          <a:xfrm>
            <a:off x="275550" y="1395875"/>
            <a:ext cx="37587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CSS Basics</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Syntax</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Selectors</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Adding CSS to HTML</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Styling HTML pages</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CSS Variables and Comments</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Play CSS Game</a:t>
            </a:r>
            <a:endParaRPr>
              <a:latin typeface="Montserrat"/>
              <a:ea typeface="Montserrat"/>
              <a:cs typeface="Montserrat"/>
              <a:sym typeface="Montserrat"/>
            </a:endParaRPr>
          </a:p>
          <a:p>
            <a:pPr indent="-317500" lvl="0" marL="457200" rtl="0" algn="l">
              <a:lnSpc>
                <a:spcPct val="200000"/>
              </a:lnSpc>
              <a:spcBef>
                <a:spcPts val="0"/>
              </a:spcBef>
              <a:spcAft>
                <a:spcPts val="0"/>
              </a:spcAft>
              <a:buSzPts val="1400"/>
              <a:buFont typeface="Montserrat"/>
              <a:buChar char="●"/>
            </a:pPr>
            <a:r>
              <a:rPr lang="en">
                <a:latin typeface="Montserrat"/>
                <a:ea typeface="Montserrat"/>
                <a:cs typeface="Montserrat"/>
                <a:sym typeface="Montserrat"/>
              </a:rPr>
              <a:t>Emmets</a:t>
            </a:r>
            <a:endParaRPr>
              <a:latin typeface="Montserrat"/>
              <a:ea typeface="Montserrat"/>
              <a:cs typeface="Montserrat"/>
              <a:sym typeface="Montserrat"/>
            </a:endParaRPr>
          </a:p>
        </p:txBody>
      </p:sp>
      <p:pic>
        <p:nvPicPr>
          <p:cNvPr id="402" name="Google Shape;402;p61"/>
          <p:cNvPicPr preferRelativeResize="0"/>
          <p:nvPr/>
        </p:nvPicPr>
        <p:blipFill>
          <a:blip r:embed="rId3">
            <a:alphaModFix/>
          </a:blip>
          <a:stretch>
            <a:fillRect/>
          </a:stretch>
        </p:blipFill>
        <p:spPr>
          <a:xfrm>
            <a:off x="1667425" y="4318825"/>
            <a:ext cx="671199" cy="494050"/>
          </a:xfrm>
          <a:prstGeom prst="rect">
            <a:avLst/>
          </a:prstGeom>
          <a:noFill/>
          <a:ln>
            <a:noFill/>
          </a:ln>
        </p:spPr>
      </p:pic>
      <p:pic>
        <p:nvPicPr>
          <p:cNvPr id="403" name="Google Shape;403;p61"/>
          <p:cNvPicPr preferRelativeResize="0"/>
          <p:nvPr/>
        </p:nvPicPr>
        <p:blipFill>
          <a:blip r:embed="rId3">
            <a:alphaModFix/>
          </a:blip>
          <a:stretch>
            <a:fillRect/>
          </a:stretch>
        </p:blipFill>
        <p:spPr>
          <a:xfrm>
            <a:off x="2194300" y="3870675"/>
            <a:ext cx="671199" cy="494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62"/>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09" name="Google Shape;409;p62"/>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410" name="Google Shape;410;p62"/>
          <p:cNvPicPr preferRelativeResize="0"/>
          <p:nvPr/>
        </p:nvPicPr>
        <p:blipFill>
          <a:blip r:embed="rId3">
            <a:alphaModFix/>
          </a:blip>
          <a:stretch>
            <a:fillRect/>
          </a:stretch>
        </p:blipFill>
        <p:spPr>
          <a:xfrm>
            <a:off x="2503292" y="490450"/>
            <a:ext cx="4137417" cy="4033050"/>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4" name="Shape 414"/>
        <p:cNvGrpSpPr/>
        <p:nvPr/>
      </p:nvGrpSpPr>
      <p:grpSpPr>
        <a:xfrm>
          <a:off x="0" y="0"/>
          <a:ext cx="0" cy="0"/>
          <a:chOff x="0" y="0"/>
          <a:chExt cx="0" cy="0"/>
        </a:xfrm>
      </p:grpSpPr>
      <p:sp>
        <p:nvSpPr>
          <p:cNvPr id="415" name="Google Shape;415;p63"/>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16" name="Google Shape;416;p63"/>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417" name="Google Shape;417;p63"/>
          <p:cNvPicPr preferRelativeResize="0"/>
          <p:nvPr/>
        </p:nvPicPr>
        <p:blipFill>
          <a:blip r:embed="rId3">
            <a:alphaModFix/>
          </a:blip>
          <a:stretch>
            <a:fillRect/>
          </a:stretch>
        </p:blipFill>
        <p:spPr>
          <a:xfrm>
            <a:off x="152400" y="958050"/>
            <a:ext cx="8839197" cy="3293805"/>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7"/>
          <p:cNvPicPr preferRelativeResize="0"/>
          <p:nvPr/>
        </p:nvPicPr>
        <p:blipFill>
          <a:blip r:embed="rId3">
            <a:alphaModFix/>
          </a:blip>
          <a:stretch>
            <a:fillRect/>
          </a:stretch>
        </p:blipFill>
        <p:spPr>
          <a:xfrm>
            <a:off x="152400" y="152400"/>
            <a:ext cx="8839201" cy="41490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4"/>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424" name="Google Shape;424;p64"/>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425" name="Google Shape;425;p64"/>
          <p:cNvSpPr txBox="1"/>
          <p:nvPr/>
        </p:nvSpPr>
        <p:spPr>
          <a:xfrm>
            <a:off x="314650" y="2365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CSS Basics</a:t>
            </a:r>
            <a:endParaRPr b="1" sz="2000">
              <a:solidFill>
                <a:schemeClr val="lt1"/>
              </a:solidFill>
            </a:endParaRPr>
          </a:p>
        </p:txBody>
      </p:sp>
      <p:sp>
        <p:nvSpPr>
          <p:cNvPr id="426" name="Google Shape;426;p64"/>
          <p:cNvSpPr txBox="1"/>
          <p:nvPr/>
        </p:nvSpPr>
        <p:spPr>
          <a:xfrm>
            <a:off x="314650" y="932625"/>
            <a:ext cx="3747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a:t>
            </a:r>
            <a:r>
              <a:rPr lang="en"/>
              <a:t>electors</a:t>
            </a:r>
            <a:endParaRPr/>
          </a:p>
          <a:p>
            <a:pPr indent="-317500" lvl="0" marL="457200" rtl="0" algn="l">
              <a:spcBef>
                <a:spcPts val="0"/>
              </a:spcBef>
              <a:spcAft>
                <a:spcPts val="0"/>
              </a:spcAft>
              <a:buSzPts val="1400"/>
              <a:buChar char="●"/>
            </a:pPr>
            <a:r>
              <a:rPr lang="en"/>
              <a:t>rule set</a:t>
            </a:r>
            <a:endParaRPr/>
          </a:p>
          <a:p>
            <a:pPr indent="-317500" lvl="1" marL="914400" rtl="0" algn="l">
              <a:spcBef>
                <a:spcPts val="0"/>
              </a:spcBef>
              <a:spcAft>
                <a:spcPts val="0"/>
              </a:spcAft>
              <a:buSzPts val="1400"/>
              <a:buChar char="○"/>
            </a:pPr>
            <a:r>
              <a:rPr lang="en"/>
              <a:t>c</a:t>
            </a:r>
            <a:r>
              <a:rPr lang="en"/>
              <a:t>url braces {}</a:t>
            </a:r>
            <a:endParaRPr/>
          </a:p>
          <a:p>
            <a:pPr indent="-317500" lvl="1" marL="914400" rtl="0" algn="l">
              <a:spcBef>
                <a:spcPts val="0"/>
              </a:spcBef>
              <a:spcAft>
                <a:spcPts val="0"/>
              </a:spcAft>
              <a:buSzPts val="1400"/>
              <a:buChar char="○"/>
            </a:pPr>
            <a:r>
              <a:rPr lang="en"/>
              <a:t>properties</a:t>
            </a:r>
            <a:endParaRPr/>
          </a:p>
          <a:p>
            <a:pPr indent="-317500" lvl="1" marL="914400" rtl="0" algn="l">
              <a:spcBef>
                <a:spcPts val="0"/>
              </a:spcBef>
              <a:spcAft>
                <a:spcPts val="0"/>
              </a:spcAft>
              <a:buSzPts val="1400"/>
              <a:buChar char="○"/>
            </a:pPr>
            <a:r>
              <a:rPr lang="en"/>
              <a:t>values</a:t>
            </a:r>
            <a:endParaRPr/>
          </a:p>
          <a:p>
            <a:pPr indent="-317500" lvl="0" marL="457200" rtl="0" algn="l">
              <a:spcBef>
                <a:spcPts val="0"/>
              </a:spcBef>
              <a:spcAft>
                <a:spcPts val="0"/>
              </a:spcAft>
              <a:buSzPts val="1400"/>
              <a:buChar char="●"/>
            </a:pPr>
            <a:r>
              <a:rPr lang="en"/>
              <a:t>a</a:t>
            </a:r>
            <a:r>
              <a:rPr lang="en"/>
              <a:t>dding css to html</a:t>
            </a:r>
            <a:endParaRPr/>
          </a:p>
          <a:p>
            <a:pPr indent="-317500" lvl="0" marL="457200" rtl="0" algn="l">
              <a:spcBef>
                <a:spcPts val="0"/>
              </a:spcBef>
              <a:spcAft>
                <a:spcPts val="0"/>
              </a:spcAft>
              <a:buSzPts val="1400"/>
              <a:buChar char="●"/>
            </a:pPr>
            <a:r>
              <a:rPr lang="en"/>
              <a:t>s</a:t>
            </a:r>
            <a:r>
              <a:rPr lang="en"/>
              <a:t>pecificity </a:t>
            </a:r>
            <a:endParaRPr/>
          </a:p>
          <a:p>
            <a:pPr indent="-317500" lvl="0" marL="457200" rtl="0" algn="l">
              <a:spcBef>
                <a:spcPts val="0"/>
              </a:spcBef>
              <a:spcAft>
                <a:spcPts val="0"/>
              </a:spcAft>
              <a:buSzPts val="1400"/>
              <a:buChar char="●"/>
            </a:pPr>
            <a:r>
              <a:rPr lang="en"/>
              <a:t>c</a:t>
            </a:r>
            <a:r>
              <a:rPr lang="en"/>
              <a:t>ascading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5"/>
          <p:cNvSpPr txBox="1"/>
          <p:nvPr/>
        </p:nvSpPr>
        <p:spPr>
          <a:xfrm>
            <a:off x="4395300" y="14532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433" name="Google Shape;433;p65"/>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434" name="Google Shape;434;p65"/>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lang="en" sz="2000">
                <a:solidFill>
                  <a:schemeClr val="lt1"/>
                </a:solidFill>
                <a:latin typeface="Source Sans Pro"/>
                <a:ea typeface="Source Sans Pro"/>
                <a:cs typeface="Source Sans Pro"/>
                <a:sym typeface="Source Sans Pro"/>
              </a:rPr>
              <a:t>CSS Syntax</a:t>
            </a:r>
            <a:endParaRPr b="1" sz="2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8" name="Shape 438"/>
        <p:cNvGrpSpPr/>
        <p:nvPr/>
      </p:nvGrpSpPr>
      <p:grpSpPr>
        <a:xfrm>
          <a:off x="0" y="0"/>
          <a:ext cx="0" cy="0"/>
          <a:chOff x="0" y="0"/>
          <a:chExt cx="0" cy="0"/>
        </a:xfrm>
      </p:grpSpPr>
      <p:sp>
        <p:nvSpPr>
          <p:cNvPr id="439" name="Google Shape;439;p66"/>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40" name="Google Shape;440;p66"/>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441" name="Google Shape;441;p66"/>
          <p:cNvPicPr preferRelativeResize="0"/>
          <p:nvPr/>
        </p:nvPicPr>
        <p:blipFill>
          <a:blip r:embed="rId3">
            <a:alphaModFix/>
          </a:blip>
          <a:stretch>
            <a:fillRect/>
          </a:stretch>
        </p:blipFill>
        <p:spPr>
          <a:xfrm>
            <a:off x="811825" y="606350"/>
            <a:ext cx="7620000" cy="3810000"/>
          </a:xfrm>
          <a:prstGeom prst="rect">
            <a:avLst/>
          </a:prstGeom>
          <a:noFill/>
          <a:ln>
            <a:noFill/>
          </a:ln>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sp>
        <p:nvSpPr>
          <p:cNvPr id="446" name="Google Shape;446;p67"/>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47" name="Google Shape;447;p67"/>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448" name="Google Shape;448;p67"/>
          <p:cNvPicPr preferRelativeResize="0"/>
          <p:nvPr/>
        </p:nvPicPr>
        <p:blipFill>
          <a:blip r:embed="rId3">
            <a:alphaModFix/>
          </a:blip>
          <a:stretch>
            <a:fillRect/>
          </a:stretch>
        </p:blipFill>
        <p:spPr>
          <a:xfrm>
            <a:off x="152400" y="176850"/>
            <a:ext cx="8839199" cy="1918784"/>
          </a:xfrm>
          <a:prstGeom prst="rect">
            <a:avLst/>
          </a:prstGeom>
          <a:noFill/>
          <a:ln>
            <a:noFill/>
          </a:ln>
        </p:spPr>
      </p:pic>
      <p:pic>
        <p:nvPicPr>
          <p:cNvPr id="449" name="Google Shape;449;p67"/>
          <p:cNvPicPr preferRelativeResize="0"/>
          <p:nvPr/>
        </p:nvPicPr>
        <p:blipFill>
          <a:blip r:embed="rId4">
            <a:alphaModFix/>
          </a:blip>
          <a:stretch>
            <a:fillRect/>
          </a:stretch>
        </p:blipFill>
        <p:spPr>
          <a:xfrm>
            <a:off x="628650" y="2155775"/>
            <a:ext cx="3631700" cy="2506614"/>
          </a:xfrm>
          <a:prstGeom prst="rect">
            <a:avLst/>
          </a:prstGeom>
          <a:noFill/>
          <a:ln>
            <a:noFill/>
          </a:ln>
        </p:spPr>
      </p:pic>
      <p:pic>
        <p:nvPicPr>
          <p:cNvPr id="450" name="Google Shape;450;p67"/>
          <p:cNvPicPr preferRelativeResize="0"/>
          <p:nvPr/>
        </p:nvPicPr>
        <p:blipFill>
          <a:blip r:embed="rId5">
            <a:alphaModFix/>
          </a:blip>
          <a:stretch>
            <a:fillRect/>
          </a:stretch>
        </p:blipFill>
        <p:spPr>
          <a:xfrm>
            <a:off x="4412750" y="2155775"/>
            <a:ext cx="4048023" cy="2506626"/>
          </a:xfrm>
          <a:prstGeom prst="rect">
            <a:avLst/>
          </a:prstGeom>
          <a:noFill/>
          <a:ln>
            <a:noFill/>
          </a:ln>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8"/>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457" name="Google Shape;457;p68"/>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458" name="Google Shape;458;p68"/>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CSS Selectors</a:t>
            </a:r>
            <a:endParaRPr b="1" sz="20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2" name="Shape 462"/>
        <p:cNvGrpSpPr/>
        <p:nvPr/>
      </p:nvGrpSpPr>
      <p:grpSpPr>
        <a:xfrm>
          <a:off x="0" y="0"/>
          <a:ext cx="0" cy="0"/>
          <a:chOff x="0" y="0"/>
          <a:chExt cx="0" cy="0"/>
        </a:xfrm>
      </p:grpSpPr>
      <p:sp>
        <p:nvSpPr>
          <p:cNvPr id="463" name="Google Shape;463;p69"/>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64" name="Google Shape;464;p69"/>
          <p:cNvSpPr txBox="1"/>
          <p:nvPr/>
        </p:nvSpPr>
        <p:spPr>
          <a:xfrm>
            <a:off x="377075" y="162975"/>
            <a:ext cx="4088100" cy="47562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Font typeface="Roboto"/>
              <a:buChar char="●"/>
            </a:pPr>
            <a:r>
              <a:rPr lang="en" sz="2700">
                <a:latin typeface="Roboto"/>
                <a:ea typeface="Roboto"/>
                <a:cs typeface="Roboto"/>
                <a:sym typeface="Roboto"/>
              </a:rPr>
              <a:t>Type selector - p {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i</a:t>
            </a:r>
            <a:r>
              <a:rPr lang="en" sz="2700">
                <a:latin typeface="Roboto"/>
                <a:ea typeface="Roboto"/>
                <a:cs typeface="Roboto"/>
                <a:sym typeface="Roboto"/>
              </a:rPr>
              <a:t>d selector - #id {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c</a:t>
            </a:r>
            <a:r>
              <a:rPr lang="en" sz="2700">
                <a:latin typeface="Roboto"/>
                <a:ea typeface="Roboto"/>
                <a:cs typeface="Roboto"/>
                <a:sym typeface="Roboto"/>
              </a:rPr>
              <a:t>lass selector - .class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u</a:t>
            </a:r>
            <a:r>
              <a:rPr lang="en" sz="2700">
                <a:latin typeface="Roboto"/>
                <a:ea typeface="Roboto"/>
                <a:cs typeface="Roboto"/>
                <a:sym typeface="Roboto"/>
              </a:rPr>
              <a:t>niversal selector - *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d</a:t>
            </a:r>
            <a:r>
              <a:rPr lang="en" sz="2700">
                <a:latin typeface="Roboto"/>
                <a:ea typeface="Roboto"/>
                <a:cs typeface="Roboto"/>
                <a:sym typeface="Roboto"/>
              </a:rPr>
              <a:t>escendant selector - div p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c</a:t>
            </a:r>
            <a:r>
              <a:rPr lang="en" sz="2700">
                <a:latin typeface="Roboto"/>
                <a:ea typeface="Roboto"/>
                <a:cs typeface="Roboto"/>
                <a:sym typeface="Roboto"/>
              </a:rPr>
              <a:t>hild combinator - ul &gt; li {}</a:t>
            </a:r>
            <a:endParaRPr sz="2700">
              <a:latin typeface="Roboto"/>
              <a:ea typeface="Roboto"/>
              <a:cs typeface="Roboto"/>
              <a:sym typeface="Roboto"/>
            </a:endParaRPr>
          </a:p>
          <a:p>
            <a:pPr indent="-400050" lvl="0" marL="457200" rtl="0" algn="l">
              <a:spcBef>
                <a:spcPts val="0"/>
              </a:spcBef>
              <a:spcAft>
                <a:spcPts val="0"/>
              </a:spcAft>
              <a:buSzPts val="2700"/>
              <a:buFont typeface="Roboto"/>
              <a:buChar char="●"/>
            </a:pPr>
            <a:r>
              <a:rPr lang="en" sz="2700">
                <a:latin typeface="Roboto"/>
                <a:ea typeface="Roboto"/>
                <a:cs typeface="Roboto"/>
                <a:sym typeface="Roboto"/>
              </a:rPr>
              <a:t>a</a:t>
            </a:r>
            <a:r>
              <a:rPr lang="en" sz="2700">
                <a:latin typeface="Roboto"/>
                <a:ea typeface="Roboto"/>
                <a:cs typeface="Roboto"/>
                <a:sym typeface="Roboto"/>
              </a:rPr>
              <a:t>djacent sibling - div + p {}</a:t>
            </a:r>
            <a:endParaRPr sz="2700">
              <a:latin typeface="Roboto"/>
              <a:ea typeface="Roboto"/>
              <a:cs typeface="Roboto"/>
              <a:sym typeface="Roboto"/>
            </a:endParaRPr>
          </a:p>
        </p:txBody>
      </p:sp>
      <p:sp>
        <p:nvSpPr>
          <p:cNvPr id="465" name="Google Shape;465;p69"/>
          <p:cNvSpPr txBox="1"/>
          <p:nvPr/>
        </p:nvSpPr>
        <p:spPr>
          <a:xfrm>
            <a:off x="4698400" y="205350"/>
            <a:ext cx="4359300" cy="26781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Font typeface="Roboto"/>
              <a:buChar char="●"/>
            </a:pPr>
            <a:r>
              <a:rPr lang="en" sz="2700">
                <a:solidFill>
                  <a:schemeClr val="dk1"/>
                </a:solidFill>
                <a:latin typeface="Roboto"/>
                <a:ea typeface="Roboto"/>
                <a:cs typeface="Roboto"/>
                <a:sym typeface="Roboto"/>
              </a:rPr>
              <a:t>general sibling - div ~ p {}</a:t>
            </a:r>
            <a:endParaRPr sz="2700">
              <a:solidFill>
                <a:schemeClr val="dk1"/>
              </a:solidFill>
              <a:latin typeface="Roboto"/>
              <a:ea typeface="Roboto"/>
              <a:cs typeface="Roboto"/>
              <a:sym typeface="Roboto"/>
            </a:endParaRPr>
          </a:p>
          <a:p>
            <a:pPr indent="-400050" lvl="0" marL="457200" rtl="0" algn="l">
              <a:spcBef>
                <a:spcPts val="0"/>
              </a:spcBef>
              <a:spcAft>
                <a:spcPts val="0"/>
              </a:spcAft>
              <a:buClr>
                <a:schemeClr val="dk1"/>
              </a:buClr>
              <a:buSzPts val="2700"/>
              <a:buFont typeface="Roboto"/>
              <a:buChar char="●"/>
            </a:pPr>
            <a:r>
              <a:rPr lang="en" sz="2700">
                <a:solidFill>
                  <a:schemeClr val="dk1"/>
                </a:solidFill>
                <a:latin typeface="Roboto"/>
                <a:ea typeface="Roboto"/>
                <a:cs typeface="Roboto"/>
                <a:sym typeface="Roboto"/>
              </a:rPr>
              <a:t>attribute selector img[src]</a:t>
            </a:r>
            <a:endParaRPr sz="2700">
              <a:solidFill>
                <a:schemeClr val="dk1"/>
              </a:solidFill>
              <a:latin typeface="Roboto"/>
              <a:ea typeface="Roboto"/>
              <a:cs typeface="Roboto"/>
              <a:sym typeface="Roboto"/>
            </a:endParaRPr>
          </a:p>
          <a:p>
            <a:pPr indent="-400050" lvl="0" marL="457200" rtl="0" algn="l">
              <a:spcBef>
                <a:spcPts val="0"/>
              </a:spcBef>
              <a:spcAft>
                <a:spcPts val="0"/>
              </a:spcAft>
              <a:buClr>
                <a:schemeClr val="dk1"/>
              </a:buClr>
              <a:buSzPts val="2700"/>
              <a:buFont typeface="Roboto"/>
              <a:buChar char="●"/>
            </a:pPr>
            <a:r>
              <a:rPr lang="en" sz="2700">
                <a:solidFill>
                  <a:schemeClr val="dk1"/>
                </a:solidFill>
                <a:latin typeface="Roboto"/>
                <a:ea typeface="Roboto"/>
                <a:cs typeface="Roboto"/>
                <a:sym typeface="Roboto"/>
              </a:rPr>
              <a:t>pseudo class :class</a:t>
            </a:r>
            <a:endParaRPr sz="2700">
              <a:solidFill>
                <a:schemeClr val="dk1"/>
              </a:solidFill>
              <a:latin typeface="Roboto"/>
              <a:ea typeface="Roboto"/>
              <a:cs typeface="Roboto"/>
              <a:sym typeface="Roboto"/>
            </a:endParaRPr>
          </a:p>
          <a:p>
            <a:pPr indent="-400050" lvl="0" marL="457200" rtl="0" algn="l">
              <a:spcBef>
                <a:spcPts val="0"/>
              </a:spcBef>
              <a:spcAft>
                <a:spcPts val="0"/>
              </a:spcAft>
              <a:buClr>
                <a:schemeClr val="dk1"/>
              </a:buClr>
              <a:buSzPts val="2700"/>
              <a:buFont typeface="Roboto"/>
              <a:buChar char="●"/>
            </a:pPr>
            <a:r>
              <a:rPr lang="en" sz="2700">
                <a:solidFill>
                  <a:schemeClr val="dk1"/>
                </a:solidFill>
                <a:latin typeface="Roboto"/>
                <a:ea typeface="Roboto"/>
                <a:cs typeface="Roboto"/>
                <a:sym typeface="Roboto"/>
              </a:rPr>
              <a:t>pseudo element ::first</a:t>
            </a:r>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p70"/>
          <p:cNvSpPr txBox="1"/>
          <p:nvPr/>
        </p:nvSpPr>
        <p:spPr>
          <a:xfrm>
            <a:off x="228700" y="205350"/>
            <a:ext cx="8751300" cy="6003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2700" u="sng">
                <a:latin typeface="Roboto"/>
                <a:ea typeface="Roboto"/>
                <a:cs typeface="Roboto"/>
                <a:sym typeface="Roboto"/>
              </a:rPr>
              <a:t>CSS - Specificity, Inheritance and Cascading </a:t>
            </a:r>
            <a:endParaRPr b="1" sz="2700" u="sng">
              <a:latin typeface="Roboto"/>
              <a:ea typeface="Roboto"/>
              <a:cs typeface="Roboto"/>
              <a:sym typeface="Roboto"/>
            </a:endParaRPr>
          </a:p>
        </p:txBody>
      </p:sp>
      <p:sp>
        <p:nvSpPr>
          <p:cNvPr id="471" name="Google Shape;471;p70"/>
          <p:cNvSpPr txBox="1"/>
          <p:nvPr/>
        </p:nvSpPr>
        <p:spPr>
          <a:xfrm>
            <a:off x="360325" y="894300"/>
            <a:ext cx="8026200" cy="290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Rules to Note on Specificity</a:t>
            </a:r>
            <a:endParaRPr/>
          </a:p>
          <a:p>
            <a:pPr indent="-298450" lvl="0" marL="457200" rtl="0" algn="l">
              <a:lnSpc>
                <a:spcPct val="115000"/>
              </a:lnSpc>
              <a:spcBef>
                <a:spcPts val="1200"/>
              </a:spcBef>
              <a:spcAft>
                <a:spcPts val="0"/>
              </a:spcAft>
              <a:buClr>
                <a:schemeClr val="dk1"/>
              </a:buClr>
              <a:buSzPts val="1100"/>
              <a:buChar char="●"/>
            </a:pPr>
            <a:r>
              <a:rPr lang="en"/>
              <a:t>Universal selector (*), combinators (+, &gt;, ~, '') and negation pseudo-class (:not()) have no effect on specificity. (The selectors declared inside :not() do, however.)</a:t>
            </a:r>
            <a:endParaRPr/>
          </a:p>
          <a:p>
            <a:pPr indent="-298450" lvl="0" marL="457200" rtl="0" algn="l">
              <a:lnSpc>
                <a:spcPct val="115000"/>
              </a:lnSpc>
              <a:spcBef>
                <a:spcPts val="0"/>
              </a:spcBef>
              <a:spcAft>
                <a:spcPts val="0"/>
              </a:spcAft>
              <a:buClr>
                <a:schemeClr val="dk1"/>
              </a:buClr>
              <a:buSzPts val="1100"/>
              <a:buChar char="●"/>
            </a:pPr>
            <a:r>
              <a:rPr lang="en"/>
              <a:t>Inline styles added to an element (e.g., style="font-weight:bold") always overwrite any styles in external stylesheets, and thus can be thought of as having the highest specificity.</a:t>
            </a:r>
            <a:endParaRPr/>
          </a:p>
          <a:p>
            <a:pPr indent="-298450" lvl="0" marL="457200" rtl="0" algn="l">
              <a:lnSpc>
                <a:spcPct val="115000"/>
              </a:lnSpc>
              <a:spcBef>
                <a:spcPts val="0"/>
              </a:spcBef>
              <a:spcAft>
                <a:spcPts val="0"/>
              </a:spcAft>
              <a:buClr>
                <a:schemeClr val="dk1"/>
              </a:buClr>
              <a:buSzPts val="1100"/>
              <a:buChar char="●"/>
            </a:pPr>
            <a:r>
              <a:rPr lang="en"/>
              <a:t>ID selectors are highly specific.</a:t>
            </a:r>
            <a:endParaRPr/>
          </a:p>
          <a:p>
            <a:pPr indent="-298450" lvl="0" marL="457200" rtl="0" algn="l">
              <a:lnSpc>
                <a:spcPct val="115000"/>
              </a:lnSpc>
              <a:spcBef>
                <a:spcPts val="0"/>
              </a:spcBef>
              <a:spcAft>
                <a:spcPts val="0"/>
              </a:spcAft>
              <a:buClr>
                <a:schemeClr val="dk1"/>
              </a:buClr>
              <a:buSzPts val="1100"/>
              <a:buChar char="●"/>
            </a:pPr>
            <a:r>
              <a:rPr lang="en"/>
              <a:t>Class selectors, attributes selectors and pseudo-classes are less specific compared to ID selectors and Inline styles.</a:t>
            </a:r>
            <a:endParaRPr/>
          </a:p>
          <a:p>
            <a:pPr indent="-298450" lvl="0" marL="457200" rtl="0" algn="l">
              <a:lnSpc>
                <a:spcPct val="115000"/>
              </a:lnSpc>
              <a:spcBef>
                <a:spcPts val="0"/>
              </a:spcBef>
              <a:spcAft>
                <a:spcPts val="0"/>
              </a:spcAft>
              <a:buClr>
                <a:schemeClr val="dk1"/>
              </a:buClr>
              <a:buSzPts val="1100"/>
              <a:buChar char="●"/>
            </a:pPr>
            <a:r>
              <a:rPr lang="en"/>
              <a:t>Type selectors and pseudo-elements.</a:t>
            </a:r>
            <a:endParaRPr/>
          </a:p>
          <a:p>
            <a:pPr indent="0" lvl="0" marL="0" rtl="0" algn="l">
              <a:spcBef>
                <a:spcPts val="1200"/>
              </a:spcBef>
              <a:spcAft>
                <a:spcPts val="0"/>
              </a:spcAft>
              <a:buNone/>
            </a:pPr>
            <a:r>
              <a:t/>
            </a:r>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sp>
        <p:nvSpPr>
          <p:cNvPr id="476" name="Google Shape;476;p71"/>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77" name="Google Shape;477;p71"/>
          <p:cNvSpPr txBox="1"/>
          <p:nvPr/>
        </p:nvSpPr>
        <p:spPr>
          <a:xfrm>
            <a:off x="228700" y="205350"/>
            <a:ext cx="8751300" cy="600300"/>
          </a:xfrm>
          <a:prstGeom prst="rect">
            <a:avLst/>
          </a:prstGeom>
          <a:noFill/>
          <a:ln>
            <a:noFill/>
          </a:ln>
        </p:spPr>
        <p:txBody>
          <a:bodyPr anchorCtr="0" anchor="t" bIns="91425" lIns="91425" spcFirstLastPara="1" rIns="91425" wrap="square" tIns="91425">
            <a:spAutoFit/>
          </a:bodyPr>
          <a:lstStyle/>
          <a:p>
            <a:pPr indent="0" lvl="0" marL="2286000" rtl="0" algn="l">
              <a:spcBef>
                <a:spcPts val="0"/>
              </a:spcBef>
              <a:spcAft>
                <a:spcPts val="0"/>
              </a:spcAft>
              <a:buNone/>
            </a:pPr>
            <a:r>
              <a:rPr b="1" lang="en" sz="2700" u="sng">
                <a:latin typeface="Roboto"/>
                <a:ea typeface="Roboto"/>
                <a:cs typeface="Roboto"/>
                <a:sym typeface="Roboto"/>
              </a:rPr>
              <a:t>More on CSS Specificity</a:t>
            </a:r>
            <a:endParaRPr b="1" sz="2700" u="sng">
              <a:latin typeface="Roboto"/>
              <a:ea typeface="Roboto"/>
              <a:cs typeface="Roboto"/>
              <a:sym typeface="Roboto"/>
            </a:endParaRPr>
          </a:p>
        </p:txBody>
      </p:sp>
      <p:sp>
        <p:nvSpPr>
          <p:cNvPr id="478" name="Google Shape;478;p71"/>
          <p:cNvSpPr txBox="1"/>
          <p:nvPr/>
        </p:nvSpPr>
        <p:spPr>
          <a:xfrm>
            <a:off x="360325" y="894300"/>
            <a:ext cx="80262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The amount of specificity a selector has is measured using four different values (or components), which can be thought of as thousands, hundreds, tens and ones — four single digits in four columns:</a:t>
            </a:r>
            <a:endParaRPr/>
          </a:p>
          <a:p>
            <a:pPr indent="-317500" lvl="0" marL="457200" rtl="0" algn="l">
              <a:lnSpc>
                <a:spcPct val="115000"/>
              </a:lnSpc>
              <a:spcBef>
                <a:spcPts val="0"/>
              </a:spcBef>
              <a:spcAft>
                <a:spcPts val="0"/>
              </a:spcAft>
              <a:buSzPts val="1400"/>
              <a:buAutoNum type="arabicPeriod"/>
            </a:pPr>
            <a:r>
              <a:rPr lang="en"/>
              <a:t>Thousands: Score one in this column if the declaration is inside a style attribute (such declarations don't have selectors, so their specificity is always simply 1000.) Otherwise 0.</a:t>
            </a:r>
            <a:endParaRPr/>
          </a:p>
          <a:p>
            <a:pPr indent="-317500" lvl="0" marL="457200" rtl="0" algn="l">
              <a:lnSpc>
                <a:spcPct val="115000"/>
              </a:lnSpc>
              <a:spcBef>
                <a:spcPts val="0"/>
              </a:spcBef>
              <a:spcAft>
                <a:spcPts val="0"/>
              </a:spcAft>
              <a:buSzPts val="1400"/>
              <a:buAutoNum type="arabicPeriod"/>
            </a:pPr>
            <a:r>
              <a:rPr lang="en"/>
              <a:t>Hundreds: Score one in this column for each ID selector contained inside the overall selector.</a:t>
            </a:r>
            <a:endParaRPr/>
          </a:p>
          <a:p>
            <a:pPr indent="-317500" lvl="0" marL="457200" rtl="0" algn="l">
              <a:lnSpc>
                <a:spcPct val="115000"/>
              </a:lnSpc>
              <a:spcBef>
                <a:spcPts val="0"/>
              </a:spcBef>
              <a:spcAft>
                <a:spcPts val="0"/>
              </a:spcAft>
              <a:buSzPts val="1400"/>
              <a:buAutoNum type="arabicPeriod"/>
            </a:pPr>
            <a:r>
              <a:rPr lang="en"/>
              <a:t>Tens: Score one in this column for each class selector, attribute selector, or pseudo-class contained inside the overall selector.</a:t>
            </a:r>
            <a:endParaRPr/>
          </a:p>
          <a:p>
            <a:pPr indent="-317500" lvl="0" marL="457200" rtl="0" algn="l">
              <a:lnSpc>
                <a:spcPct val="115000"/>
              </a:lnSpc>
              <a:spcBef>
                <a:spcPts val="0"/>
              </a:spcBef>
              <a:spcAft>
                <a:spcPts val="0"/>
              </a:spcAft>
              <a:buSzPts val="1400"/>
              <a:buAutoNum type="arabicPeriod"/>
            </a:pPr>
            <a:r>
              <a:rPr lang="en"/>
              <a:t>Ones: Score one in this column for each element selector or pseudo-element contained inside the overall selector.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image in the next slide shows a few isolated examples to get you in the mood. Try going through these, and making sure you understand why they have the specificity that we have given them.</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sp>
        <p:nvSpPr>
          <p:cNvPr id="483" name="Google Shape;483;p72"/>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84" name="Google Shape;484;p72"/>
          <p:cNvSpPr txBox="1"/>
          <p:nvPr/>
        </p:nvSpPr>
        <p:spPr>
          <a:xfrm>
            <a:off x="228700" y="205350"/>
            <a:ext cx="8751300" cy="600300"/>
          </a:xfrm>
          <a:prstGeom prst="rect">
            <a:avLst/>
          </a:prstGeom>
          <a:noFill/>
          <a:ln>
            <a:noFill/>
          </a:ln>
        </p:spPr>
        <p:txBody>
          <a:bodyPr anchorCtr="0" anchor="t" bIns="91425" lIns="91425" spcFirstLastPara="1" rIns="91425" wrap="square" tIns="91425">
            <a:spAutoFit/>
          </a:bodyPr>
          <a:lstStyle/>
          <a:p>
            <a:pPr indent="0" lvl="0" marL="2286000" rtl="0" algn="l">
              <a:spcBef>
                <a:spcPts val="0"/>
              </a:spcBef>
              <a:spcAft>
                <a:spcPts val="0"/>
              </a:spcAft>
              <a:buNone/>
            </a:pPr>
            <a:r>
              <a:rPr b="1" lang="en" sz="2700" u="sng">
                <a:latin typeface="Roboto"/>
                <a:ea typeface="Roboto"/>
                <a:cs typeface="Roboto"/>
                <a:sym typeface="Roboto"/>
              </a:rPr>
              <a:t>More on CSS Specificity</a:t>
            </a:r>
            <a:endParaRPr b="1" sz="2700" u="sng">
              <a:latin typeface="Roboto"/>
              <a:ea typeface="Roboto"/>
              <a:cs typeface="Roboto"/>
              <a:sym typeface="Roboto"/>
            </a:endParaRPr>
          </a:p>
        </p:txBody>
      </p:sp>
      <p:pic>
        <p:nvPicPr>
          <p:cNvPr id="485" name="Google Shape;485;p72"/>
          <p:cNvPicPr preferRelativeResize="0"/>
          <p:nvPr/>
        </p:nvPicPr>
        <p:blipFill>
          <a:blip r:embed="rId3">
            <a:alphaModFix/>
          </a:blip>
          <a:stretch>
            <a:fillRect/>
          </a:stretch>
        </p:blipFill>
        <p:spPr>
          <a:xfrm>
            <a:off x="152400" y="958050"/>
            <a:ext cx="8839199" cy="2233061"/>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 name="Shape 489"/>
        <p:cNvGrpSpPr/>
        <p:nvPr/>
      </p:nvGrpSpPr>
      <p:grpSpPr>
        <a:xfrm>
          <a:off x="0" y="0"/>
          <a:ext cx="0" cy="0"/>
          <a:chOff x="0" y="0"/>
          <a:chExt cx="0" cy="0"/>
        </a:xfrm>
      </p:grpSpPr>
      <p:sp>
        <p:nvSpPr>
          <p:cNvPr id="490" name="Google Shape;490;p73"/>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491" name="Google Shape;491;p73"/>
          <p:cNvSpPr txBox="1"/>
          <p:nvPr/>
        </p:nvSpPr>
        <p:spPr>
          <a:xfrm>
            <a:off x="196350" y="222525"/>
            <a:ext cx="8751300" cy="600300"/>
          </a:xfrm>
          <a:prstGeom prst="rect">
            <a:avLst/>
          </a:prstGeom>
          <a:noFill/>
          <a:ln>
            <a:noFill/>
          </a:ln>
        </p:spPr>
        <p:txBody>
          <a:bodyPr anchorCtr="0" anchor="t" bIns="91425" lIns="91425" spcFirstLastPara="1" rIns="91425" wrap="square" tIns="91425">
            <a:spAutoFit/>
          </a:bodyPr>
          <a:lstStyle/>
          <a:p>
            <a:pPr indent="0" lvl="0" marL="3200400" rtl="0" algn="l">
              <a:spcBef>
                <a:spcPts val="0"/>
              </a:spcBef>
              <a:spcAft>
                <a:spcPts val="0"/>
              </a:spcAft>
              <a:buNone/>
            </a:pPr>
            <a:r>
              <a:rPr b="1" lang="en" sz="2700" u="sng">
                <a:latin typeface="Roboto"/>
                <a:ea typeface="Roboto"/>
                <a:cs typeface="Roboto"/>
                <a:sym typeface="Roboto"/>
              </a:rPr>
              <a:t>CSS Cascade</a:t>
            </a:r>
            <a:endParaRPr b="1" sz="2700" u="sng">
              <a:latin typeface="Roboto"/>
              <a:ea typeface="Roboto"/>
              <a:cs typeface="Roboto"/>
              <a:sym typeface="Roboto"/>
            </a:endParaRPr>
          </a:p>
        </p:txBody>
      </p:sp>
      <p:sp>
        <p:nvSpPr>
          <p:cNvPr id="492" name="Google Shape;492;p73"/>
          <p:cNvSpPr txBox="1"/>
          <p:nvPr/>
        </p:nvSpPr>
        <p:spPr>
          <a:xfrm>
            <a:off x="246525" y="822825"/>
            <a:ext cx="85803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The cascade is an algorithm that defines how to combine property values originating from different sources. It lies at the core of CSS, as emphasized by the name: Cascading Style Sheets.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The CSS cascade algorithm's job is to select CSS declarations in order to determine the correct values for CSS properties.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rPr lang="en" sz="1300">
                <a:solidFill>
                  <a:schemeClr val="dk1"/>
                </a:solidFill>
              </a:rPr>
              <a:t>The cascading algorithm determines how to find the value to apply for each property for each document element:</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It first filters all the rules from the different sources to keep only the rules that apply to a given element. That means rules whose selector matches the given element and which are part of an appropriate media at-rule.</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Then it sorts these rules according to their importance, that is, whether or not they are followed by !important, and by their origin. The cascade is in ascending order, which means that !important values from a user-defined style sheet have precedence over normal values originated from a user-agent </a:t>
            </a:r>
            <a:r>
              <a:rPr lang="en" sz="1300">
                <a:solidFill>
                  <a:schemeClr val="dk1"/>
                </a:solidFill>
              </a:rPr>
              <a:t>stylesheet.</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In case of equality, the specificity of a value is considered to choose one or the other.</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i="1" sz="4000">
              <a:solidFill>
                <a:srgbClr val="1C4587"/>
              </a:solidFill>
              <a:highlight>
                <a:srgbClr val="A4C2F4"/>
              </a:highlight>
              <a:latin typeface="Source Sans Pro"/>
              <a:ea typeface="Source Sans Pro"/>
              <a:cs typeface="Source Sans Pro"/>
              <a:sym typeface="Source Sans Pro"/>
            </a:endParaRPr>
          </a:p>
        </p:txBody>
      </p:sp>
      <p:sp>
        <p:nvSpPr>
          <p:cNvPr id="209" name="Google Shape;209;p38"/>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10" name="Google Shape;210;p38"/>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Building Blocks</a:t>
            </a:r>
            <a:endParaRPr b="1" sz="2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4"/>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4"/>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499" name="Google Shape;499;p74"/>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500" name="Google Shape;500;p74"/>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Adding CSS to HTML</a:t>
            </a:r>
            <a:endParaRPr b="1" sz="20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4" name="Shape 504"/>
        <p:cNvGrpSpPr/>
        <p:nvPr/>
      </p:nvGrpSpPr>
      <p:grpSpPr>
        <a:xfrm>
          <a:off x="0" y="0"/>
          <a:ext cx="0" cy="0"/>
          <a:chOff x="0" y="0"/>
          <a:chExt cx="0" cy="0"/>
        </a:xfrm>
      </p:grpSpPr>
      <p:sp>
        <p:nvSpPr>
          <p:cNvPr id="505" name="Google Shape;505;p75"/>
          <p:cNvSpPr txBox="1"/>
          <p:nvPr/>
        </p:nvSpPr>
        <p:spPr>
          <a:xfrm>
            <a:off x="1009649" y="140400"/>
            <a:ext cx="7074600" cy="585900"/>
          </a:xfrm>
          <a:prstGeom prst="rect">
            <a:avLst/>
          </a:prstGeom>
          <a:noFill/>
          <a:ln>
            <a:noFill/>
          </a:ln>
        </p:spPr>
        <p:txBody>
          <a:bodyPr anchorCtr="0" anchor="ctr" bIns="45700" lIns="91425" spcFirstLastPara="1" rIns="91425" wrap="square" tIns="45700">
            <a:noAutofit/>
          </a:bodyPr>
          <a:lstStyle/>
          <a:p>
            <a:pPr indent="457200" lvl="0" marL="457200" marR="0" rtl="0" algn="l">
              <a:lnSpc>
                <a:spcPct val="90000"/>
              </a:lnSpc>
              <a:spcBef>
                <a:spcPts val="0"/>
              </a:spcBef>
              <a:spcAft>
                <a:spcPts val="0"/>
              </a:spcAft>
              <a:buClr>
                <a:srgbClr val="F2F2F2"/>
              </a:buClr>
              <a:buSzPts val="3300"/>
              <a:buFont typeface="Libre Franklin Medium"/>
              <a:buNone/>
            </a:pPr>
            <a:r>
              <a:rPr b="1" lang="en" sz="2600" u="sng">
                <a:solidFill>
                  <a:schemeClr val="dk1"/>
                </a:solidFill>
              </a:rPr>
              <a:t>3 Ways To Add CSS To HTML</a:t>
            </a:r>
            <a:endParaRPr b="1" sz="2600" u="sng">
              <a:solidFill>
                <a:schemeClr val="dk1"/>
              </a:solidFill>
            </a:endParaRPr>
          </a:p>
        </p:txBody>
      </p:sp>
      <p:sp>
        <p:nvSpPr>
          <p:cNvPr id="506" name="Google Shape;506;p75"/>
          <p:cNvSpPr txBox="1"/>
          <p:nvPr>
            <p:ph type="title"/>
          </p:nvPr>
        </p:nvSpPr>
        <p:spPr>
          <a:xfrm>
            <a:off x="1694625" y="865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Inline Styles </a:t>
            </a:r>
            <a:endParaRPr/>
          </a:p>
        </p:txBody>
      </p:sp>
      <p:sp>
        <p:nvSpPr>
          <p:cNvPr id="507" name="Google Shape;507;p75"/>
          <p:cNvSpPr txBox="1"/>
          <p:nvPr>
            <p:ph idx="1" type="body"/>
          </p:nvPr>
        </p:nvSpPr>
        <p:spPr>
          <a:xfrm>
            <a:off x="1694625" y="16996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Uses the style attribute, comes with limitations.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508" name="Google Shape;508;p75"/>
          <p:cNvSpPr txBox="1"/>
          <p:nvPr>
            <p:ph type="title"/>
          </p:nvPr>
        </p:nvSpPr>
        <p:spPr>
          <a:xfrm>
            <a:off x="4641350" y="8751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Internal Styles</a:t>
            </a:r>
            <a:endParaRPr/>
          </a:p>
        </p:txBody>
      </p:sp>
      <p:sp>
        <p:nvSpPr>
          <p:cNvPr id="509" name="Google Shape;509;p75"/>
          <p:cNvSpPr txBox="1"/>
          <p:nvPr>
            <p:ph idx="1" type="body"/>
          </p:nvPr>
        </p:nvSpPr>
        <p:spPr>
          <a:xfrm>
            <a:off x="4641350" y="17091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Uses the &lt;style&gt; tag, should be used carefully.</a:t>
            </a:r>
            <a:endParaRPr>
              <a:solidFill>
                <a:schemeClr val="dk1"/>
              </a:solidFill>
            </a:endParaRPr>
          </a:p>
        </p:txBody>
      </p:sp>
      <p:pic>
        <p:nvPicPr>
          <p:cNvPr id="510" name="Google Shape;510;p75"/>
          <p:cNvPicPr preferRelativeResize="0"/>
          <p:nvPr/>
        </p:nvPicPr>
        <p:blipFill>
          <a:blip r:embed="rId3">
            <a:alphaModFix/>
          </a:blip>
          <a:stretch>
            <a:fillRect/>
          </a:stretch>
        </p:blipFill>
        <p:spPr>
          <a:xfrm>
            <a:off x="1572538" y="2267950"/>
            <a:ext cx="3052175" cy="2621375"/>
          </a:xfrm>
          <a:prstGeom prst="rect">
            <a:avLst/>
          </a:prstGeom>
          <a:noFill/>
          <a:ln>
            <a:noFill/>
          </a:ln>
        </p:spPr>
      </p:pic>
      <p:pic>
        <p:nvPicPr>
          <p:cNvPr id="511" name="Google Shape;511;p75"/>
          <p:cNvPicPr preferRelativeResize="0"/>
          <p:nvPr/>
        </p:nvPicPr>
        <p:blipFill>
          <a:blip r:embed="rId4">
            <a:alphaModFix/>
          </a:blip>
          <a:stretch>
            <a:fillRect/>
          </a:stretch>
        </p:blipFill>
        <p:spPr>
          <a:xfrm>
            <a:off x="4767851" y="2268773"/>
            <a:ext cx="2808000" cy="2619726"/>
          </a:xfrm>
          <a:prstGeom prst="rect">
            <a:avLst/>
          </a:prstGeom>
          <a:noFill/>
          <a:ln>
            <a:noFill/>
          </a:ln>
        </p:spPr>
      </p:pic>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5" name="Shape 515"/>
        <p:cNvGrpSpPr/>
        <p:nvPr/>
      </p:nvGrpSpPr>
      <p:grpSpPr>
        <a:xfrm>
          <a:off x="0" y="0"/>
          <a:ext cx="0" cy="0"/>
          <a:chOff x="0" y="0"/>
          <a:chExt cx="0" cy="0"/>
        </a:xfrm>
      </p:grpSpPr>
      <p:sp>
        <p:nvSpPr>
          <p:cNvPr id="516" name="Google Shape;516;p76"/>
          <p:cNvSpPr txBox="1"/>
          <p:nvPr/>
        </p:nvSpPr>
        <p:spPr>
          <a:xfrm>
            <a:off x="1009649" y="140400"/>
            <a:ext cx="7074600" cy="585900"/>
          </a:xfrm>
          <a:prstGeom prst="rect">
            <a:avLst/>
          </a:prstGeom>
          <a:noFill/>
          <a:ln>
            <a:noFill/>
          </a:ln>
        </p:spPr>
        <p:txBody>
          <a:bodyPr anchorCtr="0" anchor="ctr" bIns="45700" lIns="91425" spcFirstLastPara="1" rIns="91425" wrap="square" tIns="45700">
            <a:noAutofit/>
          </a:bodyPr>
          <a:lstStyle/>
          <a:p>
            <a:pPr indent="457200" lvl="0" marL="457200" marR="0" rtl="0" algn="l">
              <a:lnSpc>
                <a:spcPct val="90000"/>
              </a:lnSpc>
              <a:spcBef>
                <a:spcPts val="0"/>
              </a:spcBef>
              <a:spcAft>
                <a:spcPts val="0"/>
              </a:spcAft>
              <a:buClr>
                <a:srgbClr val="F2F2F2"/>
              </a:buClr>
              <a:buSzPts val="3300"/>
              <a:buFont typeface="Libre Franklin Medium"/>
              <a:buNone/>
            </a:pPr>
            <a:r>
              <a:rPr b="1" lang="en" sz="2600" u="sng">
                <a:solidFill>
                  <a:schemeClr val="dk1"/>
                </a:solidFill>
              </a:rPr>
              <a:t>3 Ways To Add CSS To HTML</a:t>
            </a:r>
            <a:endParaRPr b="1" sz="2600" u="sng">
              <a:solidFill>
                <a:schemeClr val="dk1"/>
              </a:solidFill>
            </a:endParaRPr>
          </a:p>
        </p:txBody>
      </p:sp>
      <p:sp>
        <p:nvSpPr>
          <p:cNvPr id="517" name="Google Shape;517;p76"/>
          <p:cNvSpPr txBox="1"/>
          <p:nvPr>
            <p:ph type="title"/>
          </p:nvPr>
        </p:nvSpPr>
        <p:spPr>
          <a:xfrm>
            <a:off x="2904125" y="9042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External Styles</a:t>
            </a:r>
            <a:endParaRPr/>
          </a:p>
        </p:txBody>
      </p:sp>
      <p:sp>
        <p:nvSpPr>
          <p:cNvPr id="518" name="Google Shape;518;p76"/>
          <p:cNvSpPr txBox="1"/>
          <p:nvPr>
            <p:ph idx="1" type="body"/>
          </p:nvPr>
        </p:nvSpPr>
        <p:spPr>
          <a:xfrm>
            <a:off x="2827925" y="1650450"/>
            <a:ext cx="2808000" cy="326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Allows writing of css rules in an external stylesheet using the &lt;link&gt; tag.</a:t>
            </a:r>
            <a:endParaRPr>
              <a:solidFill>
                <a:schemeClr val="dk1"/>
              </a:solidFill>
            </a:endParaRPr>
          </a:p>
        </p:txBody>
      </p:sp>
      <p:pic>
        <p:nvPicPr>
          <p:cNvPr id="519" name="Google Shape;519;p76"/>
          <p:cNvPicPr preferRelativeResize="0"/>
          <p:nvPr/>
        </p:nvPicPr>
        <p:blipFill>
          <a:blip r:embed="rId3">
            <a:alphaModFix/>
          </a:blip>
          <a:stretch>
            <a:fillRect/>
          </a:stretch>
        </p:blipFill>
        <p:spPr>
          <a:xfrm>
            <a:off x="4186400" y="2442775"/>
            <a:ext cx="3778708" cy="2700726"/>
          </a:xfrm>
          <a:prstGeom prst="rect">
            <a:avLst/>
          </a:prstGeom>
          <a:noFill/>
          <a:ln>
            <a:noFill/>
          </a:ln>
        </p:spPr>
      </p:pic>
      <p:pic>
        <p:nvPicPr>
          <p:cNvPr id="520" name="Google Shape;520;p76"/>
          <p:cNvPicPr preferRelativeResize="0"/>
          <p:nvPr/>
        </p:nvPicPr>
        <p:blipFill>
          <a:blip r:embed="rId4">
            <a:alphaModFix/>
          </a:blip>
          <a:stretch>
            <a:fillRect/>
          </a:stretch>
        </p:blipFill>
        <p:spPr>
          <a:xfrm>
            <a:off x="554200" y="2442775"/>
            <a:ext cx="3567367" cy="2700724"/>
          </a:xfrm>
          <a:prstGeom prst="rect">
            <a:avLst/>
          </a:prstGeom>
          <a:noFill/>
          <a:ln>
            <a:noFill/>
          </a:ln>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7"/>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7"/>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27" name="Google Shape;527;p77"/>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528" name="Google Shape;528;p77"/>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Styling HTML Pages</a:t>
            </a:r>
            <a:endParaRPr b="1" sz="2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8"/>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35" name="Google Shape;535;p78"/>
          <p:cNvSpPr txBox="1"/>
          <p:nvPr/>
        </p:nvSpPr>
        <p:spPr>
          <a:xfrm>
            <a:off x="156225" y="4585175"/>
            <a:ext cx="36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u="sng">
                <a:solidFill>
                  <a:srgbClr val="FF0000"/>
                </a:solidFill>
                <a:highlight>
                  <a:srgbClr val="FFFFFF"/>
                </a:highlight>
                <a:latin typeface="Roboto"/>
                <a:ea typeface="Roboto"/>
                <a:cs typeface="Roboto"/>
                <a:sym typeface="Roboto"/>
              </a:rPr>
              <a:t>Let’s get our hands dirty with code.</a:t>
            </a:r>
            <a:endParaRPr b="1" sz="1600" u="sng">
              <a:solidFill>
                <a:srgbClr val="FF0000"/>
              </a:solidFill>
              <a:highlight>
                <a:srgbClr val="FFFFFF"/>
              </a:highlight>
              <a:latin typeface="Roboto"/>
              <a:ea typeface="Roboto"/>
              <a:cs typeface="Roboto"/>
              <a:sym typeface="Roboto"/>
            </a:endParaRPr>
          </a:p>
        </p:txBody>
      </p:sp>
      <p:sp>
        <p:nvSpPr>
          <p:cNvPr id="536" name="Google Shape;536;p78"/>
          <p:cNvSpPr txBox="1"/>
          <p:nvPr/>
        </p:nvSpPr>
        <p:spPr>
          <a:xfrm>
            <a:off x="156225" y="142775"/>
            <a:ext cx="3729600" cy="492600"/>
          </a:xfrm>
          <a:prstGeom prst="rect">
            <a:avLst/>
          </a:prstGeom>
          <a:solidFill>
            <a:srgbClr val="1C4587"/>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000">
                <a:solidFill>
                  <a:schemeClr val="lt1"/>
                </a:solidFill>
                <a:latin typeface="Source Sans Pro"/>
                <a:ea typeface="Source Sans Pro"/>
                <a:cs typeface="Source Sans Pro"/>
                <a:sym typeface="Source Sans Pro"/>
              </a:rPr>
              <a:t>Lets STYLE</a:t>
            </a:r>
            <a:r>
              <a:rPr b="1" lang="en" sz="2000">
                <a:solidFill>
                  <a:schemeClr val="lt1"/>
                </a:solidFill>
                <a:latin typeface="Source Sans Pro"/>
                <a:ea typeface="Source Sans Pro"/>
                <a:cs typeface="Source Sans Pro"/>
                <a:sym typeface="Source Sans Pro"/>
              </a:rPr>
              <a:t> our HTML page</a:t>
            </a:r>
            <a:endParaRPr b="1" sz="2000">
              <a:solidFill>
                <a:schemeClr val="lt1"/>
              </a:solidFill>
            </a:endParaRPr>
          </a:p>
        </p:txBody>
      </p:sp>
      <p:pic>
        <p:nvPicPr>
          <p:cNvPr id="537" name="Google Shape;537;p78"/>
          <p:cNvPicPr preferRelativeResize="0"/>
          <p:nvPr/>
        </p:nvPicPr>
        <p:blipFill>
          <a:blip r:embed="rId3">
            <a:alphaModFix/>
          </a:blip>
          <a:stretch>
            <a:fillRect/>
          </a:stretch>
        </p:blipFill>
        <p:spPr>
          <a:xfrm>
            <a:off x="194775" y="787775"/>
            <a:ext cx="3691050" cy="3832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9"/>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44" name="Google Shape;544;p79"/>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545" name="Google Shape;545;p79"/>
          <p:cNvSpPr txBox="1"/>
          <p:nvPr/>
        </p:nvSpPr>
        <p:spPr>
          <a:xfrm>
            <a:off x="349600" y="206150"/>
            <a:ext cx="34257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CSS Variables and Comments</a:t>
            </a:r>
            <a:endParaRPr b="1" sz="2000">
              <a:solidFill>
                <a:schemeClr val="lt1"/>
              </a:solidFill>
            </a:endParaRPr>
          </a:p>
        </p:txBody>
      </p:sp>
      <p:pic>
        <p:nvPicPr>
          <p:cNvPr id="546" name="Google Shape;546;p79"/>
          <p:cNvPicPr preferRelativeResize="0"/>
          <p:nvPr/>
        </p:nvPicPr>
        <p:blipFill>
          <a:blip r:embed="rId3">
            <a:alphaModFix/>
          </a:blip>
          <a:stretch>
            <a:fillRect/>
          </a:stretch>
        </p:blipFill>
        <p:spPr>
          <a:xfrm>
            <a:off x="152400" y="851150"/>
            <a:ext cx="3921499" cy="21908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0"/>
          <p:cNvSpPr txBox="1"/>
          <p:nvPr/>
        </p:nvSpPr>
        <p:spPr>
          <a:xfrm>
            <a:off x="4401575" y="767050"/>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53" name="Google Shape;553;p80"/>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CSS Selectors Game</a:t>
            </a:r>
            <a:endParaRPr b="1" sz="2000">
              <a:solidFill>
                <a:schemeClr val="lt1"/>
              </a:solidFill>
            </a:endParaRPr>
          </a:p>
        </p:txBody>
      </p:sp>
      <p:sp>
        <p:nvSpPr>
          <p:cNvPr id="554" name="Google Shape;554;p80"/>
          <p:cNvSpPr txBox="1"/>
          <p:nvPr/>
        </p:nvSpPr>
        <p:spPr>
          <a:xfrm>
            <a:off x="332075" y="2811975"/>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Check out CSS Diner - </a:t>
            </a:r>
            <a:r>
              <a:rPr lang="en" u="sng">
                <a:solidFill>
                  <a:schemeClr val="hlink"/>
                </a:solidFill>
                <a:hlinkClick r:id="rId4"/>
              </a:rPr>
              <a:t>https://flukeout.github.io/</a:t>
            </a:r>
            <a:endParaRPr/>
          </a:p>
        </p:txBody>
      </p:sp>
      <p:pic>
        <p:nvPicPr>
          <p:cNvPr id="555" name="Google Shape;555;p80"/>
          <p:cNvPicPr preferRelativeResize="0"/>
          <p:nvPr/>
        </p:nvPicPr>
        <p:blipFill>
          <a:blip r:embed="rId5">
            <a:alphaModFix/>
          </a:blip>
          <a:stretch>
            <a:fillRect/>
          </a:stretch>
        </p:blipFill>
        <p:spPr>
          <a:xfrm>
            <a:off x="427700" y="81763"/>
            <a:ext cx="2247197" cy="19080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1"/>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1"/>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62" name="Google Shape;562;p81"/>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563" name="Google Shape;563;p81"/>
          <p:cNvSpPr txBox="1"/>
          <p:nvPr/>
        </p:nvSpPr>
        <p:spPr>
          <a:xfrm>
            <a:off x="427700" y="213712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Emmets </a:t>
            </a:r>
            <a:endParaRPr b="1" sz="2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2"/>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2"/>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570" name="Google Shape;570;p82"/>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571" name="Google Shape;571;p82"/>
          <p:cNvSpPr txBox="1"/>
          <p:nvPr/>
        </p:nvSpPr>
        <p:spPr>
          <a:xfrm>
            <a:off x="107300" y="284075"/>
            <a:ext cx="40047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Writing CSS faster with </a:t>
            </a:r>
            <a:r>
              <a:rPr b="1" lang="en" sz="2000">
                <a:solidFill>
                  <a:schemeClr val="lt1"/>
                </a:solidFill>
                <a:latin typeface="Source Sans Pro"/>
                <a:ea typeface="Source Sans Pro"/>
                <a:cs typeface="Source Sans Pro"/>
                <a:sym typeface="Source Sans Pro"/>
              </a:rPr>
              <a:t>Emmets</a:t>
            </a:r>
            <a:endParaRPr b="1" sz="2000">
              <a:solidFill>
                <a:schemeClr val="lt1"/>
              </a:solidFill>
            </a:endParaRPr>
          </a:p>
        </p:txBody>
      </p:sp>
      <p:sp>
        <p:nvSpPr>
          <p:cNvPr id="572" name="Google Shape;572;p82"/>
          <p:cNvSpPr txBox="1"/>
          <p:nvPr/>
        </p:nvSpPr>
        <p:spPr>
          <a:xfrm>
            <a:off x="107300" y="995675"/>
            <a:ext cx="406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CSS Abbreviations</a:t>
            </a:r>
            <a:r>
              <a:rPr lang="en"/>
              <a:t> </a:t>
            </a:r>
            <a:endParaRPr/>
          </a:p>
          <a:p>
            <a:pPr indent="-317500" lvl="1" marL="914400" rtl="0" algn="l">
              <a:spcBef>
                <a:spcPts val="0"/>
              </a:spcBef>
              <a:spcAft>
                <a:spcPts val="0"/>
              </a:spcAft>
              <a:buSzPts val="1400"/>
              <a:buChar char="○"/>
            </a:pPr>
            <a:r>
              <a:rPr lang="en"/>
              <a:t>Value alias</a:t>
            </a:r>
            <a:endParaRPr/>
          </a:p>
          <a:p>
            <a:pPr indent="-317500" lvl="1" marL="914400" rtl="0" algn="l">
              <a:spcBef>
                <a:spcPts val="0"/>
              </a:spcBef>
              <a:spcAft>
                <a:spcPts val="0"/>
              </a:spcAft>
              <a:buSzPts val="1400"/>
              <a:buChar char="○"/>
            </a:pPr>
            <a:r>
              <a:rPr lang="en"/>
              <a:t>Color values</a:t>
            </a:r>
            <a:endParaRPr/>
          </a:p>
          <a:p>
            <a:pPr indent="-317500" lvl="1" marL="914400" rtl="0" algn="l">
              <a:spcBef>
                <a:spcPts val="0"/>
              </a:spcBef>
              <a:spcAft>
                <a:spcPts val="0"/>
              </a:spcAft>
              <a:buSzPts val="1400"/>
              <a:buChar char="○"/>
            </a:pPr>
            <a:r>
              <a:rPr lang="en"/>
              <a:t>Unit less values</a:t>
            </a:r>
            <a:endParaRPr/>
          </a:p>
          <a:p>
            <a:pPr indent="-317500" lvl="0" marL="457200" rtl="0" algn="l">
              <a:spcBef>
                <a:spcPts val="0"/>
              </a:spcBef>
              <a:spcAft>
                <a:spcPts val="0"/>
              </a:spcAft>
              <a:buSzPts val="1400"/>
              <a:buChar char="●"/>
            </a:pPr>
            <a:r>
              <a:rPr lang="en"/>
              <a:t>Fuzzy search </a:t>
            </a:r>
            <a:endParaRPr/>
          </a:p>
          <a:p>
            <a:pPr indent="-317500" lvl="0" marL="457200" rtl="0" algn="l">
              <a:spcBef>
                <a:spcPts val="0"/>
              </a:spcBef>
              <a:spcAft>
                <a:spcPts val="0"/>
              </a:spcAft>
              <a:buSzPts val="1400"/>
              <a:buChar char="●"/>
            </a:pPr>
            <a:r>
              <a:rPr lang="en"/>
              <a:t>Writing gradient with the help of emmets</a:t>
            </a:r>
            <a:endParaRPr/>
          </a:p>
          <a:p>
            <a:pPr indent="-317500" lvl="0" marL="457200" rtl="0" algn="l">
              <a:spcBef>
                <a:spcPts val="0"/>
              </a:spcBef>
              <a:spcAft>
                <a:spcPts val="0"/>
              </a:spcAft>
              <a:buSzPts val="1400"/>
              <a:buChar char="●"/>
            </a:pPr>
            <a:r>
              <a:rPr lang="en"/>
              <a:t>Let stop here for now. For more information check the </a:t>
            </a:r>
            <a:r>
              <a:rPr lang="en" u="sng">
                <a:solidFill>
                  <a:schemeClr val="hlink"/>
                </a:solidFill>
                <a:hlinkClick r:id="rId3"/>
              </a:rPr>
              <a:t>documentation</a:t>
            </a:r>
            <a:r>
              <a:rPr lang="en"/>
              <a:t>.</a:t>
            </a:r>
            <a:endParaRPr/>
          </a:p>
        </p:txBody>
      </p:sp>
      <p:pic>
        <p:nvPicPr>
          <p:cNvPr id="573" name="Google Shape;573;p82"/>
          <p:cNvPicPr preferRelativeResize="0"/>
          <p:nvPr/>
        </p:nvPicPr>
        <p:blipFill>
          <a:blip r:embed="rId4">
            <a:alphaModFix/>
          </a:blip>
          <a:stretch>
            <a:fillRect/>
          </a:stretch>
        </p:blipFill>
        <p:spPr>
          <a:xfrm>
            <a:off x="326150" y="2978538"/>
            <a:ext cx="2247197" cy="1908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83"/>
          <p:cNvSpPr txBox="1"/>
          <p:nvPr>
            <p:ph type="ctrTitle"/>
          </p:nvPr>
        </p:nvSpPr>
        <p:spPr>
          <a:xfrm>
            <a:off x="623575" y="615275"/>
            <a:ext cx="7340400" cy="110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Ubuntu"/>
                <a:ea typeface="Ubuntu"/>
                <a:cs typeface="Ubuntu"/>
                <a:sym typeface="Ubuntu"/>
              </a:rPr>
              <a:t>Thank You!</a:t>
            </a:r>
            <a:endParaRPr b="1">
              <a:solidFill>
                <a:srgbClr val="000000"/>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9"/>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216" name="Google Shape;216;p39"/>
          <p:cNvSpPr txBox="1"/>
          <p:nvPr/>
        </p:nvSpPr>
        <p:spPr>
          <a:xfrm>
            <a:off x="466300" y="339125"/>
            <a:ext cx="8322900" cy="33873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380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Hyper Text Markup Language (HTML)</a:t>
            </a:r>
            <a:endParaRPr sz="1200">
              <a:solidFill>
                <a:schemeClr val="dk1"/>
              </a:solidFill>
              <a:highlight>
                <a:srgbClr val="FFFFFF"/>
              </a:highlight>
              <a:latin typeface="Source Sans Pro"/>
              <a:ea typeface="Source Sans Pro"/>
              <a:cs typeface="Source Sans Pro"/>
              <a:sym typeface="Source Sans Pro"/>
            </a:endParaRPr>
          </a:p>
          <a:p>
            <a:pPr indent="-304800" lvl="0" marL="457200" rtl="0" algn="l">
              <a:lnSpc>
                <a:spcPct val="200000"/>
              </a:lnSpc>
              <a:spcBef>
                <a:spcPts val="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Cascading Style Sheets (CSS)</a:t>
            </a:r>
            <a:endParaRPr sz="1200">
              <a:solidFill>
                <a:schemeClr val="dk1"/>
              </a:solidFill>
              <a:highlight>
                <a:srgbClr val="FFFFFF"/>
              </a:highlight>
              <a:latin typeface="Source Sans Pro"/>
              <a:ea typeface="Source Sans Pro"/>
              <a:cs typeface="Source Sans Pro"/>
              <a:sym typeface="Source Sans Pro"/>
            </a:endParaRPr>
          </a:p>
          <a:p>
            <a:pPr indent="-304800" lvl="0" marL="457200" rtl="0" algn="l">
              <a:lnSpc>
                <a:spcPct val="200000"/>
              </a:lnSpc>
              <a:spcBef>
                <a:spcPts val="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Uniform Resource Locators (URLs)</a:t>
            </a:r>
            <a:endParaRPr sz="1200">
              <a:solidFill>
                <a:schemeClr val="dk1"/>
              </a:solidFill>
              <a:highlight>
                <a:srgbClr val="FFFFFF"/>
              </a:highlight>
              <a:latin typeface="Source Sans Pro"/>
              <a:ea typeface="Source Sans Pro"/>
              <a:cs typeface="Source Sans Pro"/>
              <a:sym typeface="Source Sans Pro"/>
            </a:endParaRPr>
          </a:p>
          <a:p>
            <a:pPr indent="-304800" lvl="0" marL="457200" rtl="0" algn="l">
              <a:lnSpc>
                <a:spcPct val="200000"/>
              </a:lnSpc>
              <a:spcBef>
                <a:spcPts val="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Hypertext Transfer Protocol (HTTP and HTTPS)</a:t>
            </a:r>
            <a:endParaRPr sz="1200">
              <a:solidFill>
                <a:schemeClr val="dk1"/>
              </a:solidFill>
              <a:highlight>
                <a:srgbClr val="FFFFFF"/>
              </a:highlight>
              <a:latin typeface="Source Sans Pro"/>
              <a:ea typeface="Source Sans Pro"/>
              <a:cs typeface="Source Sans Pro"/>
              <a:sym typeface="Source Sans Pro"/>
            </a:endParaRPr>
          </a:p>
          <a:p>
            <a:pPr indent="-304800" lvl="0" marL="457200" rtl="0" algn="l">
              <a:lnSpc>
                <a:spcPct val="200000"/>
              </a:lnSpc>
              <a:spcBef>
                <a:spcPts val="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JavaScript Programming Language (ECMAScript)</a:t>
            </a:r>
            <a:endParaRPr sz="1200">
              <a:solidFill>
                <a:schemeClr val="dk1"/>
              </a:solidFill>
              <a:highlight>
                <a:srgbClr val="FFFFFF"/>
              </a:highlight>
              <a:latin typeface="Source Sans Pro"/>
              <a:ea typeface="Source Sans Pro"/>
              <a:cs typeface="Source Sans Pro"/>
              <a:sym typeface="Source Sans Pro"/>
            </a:endParaRPr>
          </a:p>
          <a:p>
            <a:pPr indent="-304800" lvl="0" marL="457200" rtl="0" algn="l">
              <a:lnSpc>
                <a:spcPct val="200000"/>
              </a:lnSpc>
              <a:spcBef>
                <a:spcPts val="0"/>
              </a:spcBef>
              <a:spcAft>
                <a:spcPts val="0"/>
              </a:spcAft>
              <a:buClr>
                <a:schemeClr val="dk1"/>
              </a:buClr>
              <a:buSzPts val="1200"/>
              <a:buFont typeface="Source Sans Pro"/>
              <a:buChar char="●"/>
            </a:pPr>
            <a:r>
              <a:rPr lang="en" sz="1200">
                <a:solidFill>
                  <a:schemeClr val="dk1"/>
                </a:solidFill>
                <a:highlight>
                  <a:srgbClr val="FFFFFF"/>
                </a:highlight>
                <a:latin typeface="Source Sans Pro"/>
                <a:ea typeface="Source Sans Pro"/>
                <a:cs typeface="Source Sans Pro"/>
                <a:sym typeface="Source Sans Pro"/>
              </a:rPr>
              <a:t>Document Object Model (DOM)</a:t>
            </a:r>
            <a:endParaRPr sz="1200">
              <a:solidFill>
                <a:schemeClr val="dk1"/>
              </a:solidFill>
              <a:highlight>
                <a:srgbClr val="FFFFFF"/>
              </a:highlight>
              <a:latin typeface="Source Sans Pro"/>
              <a:ea typeface="Source Sans Pro"/>
              <a:cs typeface="Source Sans Pro"/>
              <a:sym typeface="Source Sans Pro"/>
            </a:endParaRPr>
          </a:p>
          <a:p>
            <a:pPr indent="0" lvl="0" marL="0" rtl="0" algn="l">
              <a:lnSpc>
                <a:spcPct val="170000"/>
              </a:lnSpc>
              <a:spcBef>
                <a:spcPts val="3800"/>
              </a:spcBef>
              <a:spcAft>
                <a:spcPts val="3000"/>
              </a:spcAft>
              <a:buNone/>
            </a:pPr>
            <a:r>
              <a:rPr lang="en" sz="1200">
                <a:solidFill>
                  <a:schemeClr val="dk1"/>
                </a:solidFill>
                <a:highlight>
                  <a:srgbClr val="FFFFFF"/>
                </a:highlight>
                <a:latin typeface="Source Sans Pro"/>
                <a:ea typeface="Source Sans Pro"/>
                <a:cs typeface="Source Sans Pro"/>
                <a:sym typeface="Source Sans Pro"/>
              </a:rPr>
              <a:t>Others include: DNS - Domain Name System, Web Browsers, Web Servers and Web Hosting, Internet (Understanding how internet works)</a:t>
            </a:r>
            <a:endParaRPr sz="1200">
              <a:solidFill>
                <a:schemeClr val="dk1"/>
              </a:solidFill>
              <a:highlight>
                <a:srgbClr val="FFFFFF"/>
              </a:highlight>
              <a:latin typeface="Source Sans Pro"/>
              <a:ea typeface="Source Sans Pro"/>
              <a:cs typeface="Source Sans Pro"/>
              <a:sym typeface="Source Sans Pro"/>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b="1" sz="4000">
              <a:solidFill>
                <a:srgbClr val="283756"/>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sz="4000">
                <a:solidFill>
                  <a:srgbClr val="283756"/>
                </a:solidFill>
                <a:latin typeface="Source Sans Pro"/>
                <a:ea typeface="Source Sans Pro"/>
                <a:cs typeface="Source Sans Pro"/>
                <a:sym typeface="Source Sans Pro"/>
              </a:rPr>
              <a:t>Building Blocks</a:t>
            </a:r>
            <a:endParaRPr i="1" sz="4000">
              <a:solidFill>
                <a:srgbClr val="1C4587"/>
              </a:solidFill>
              <a:highlight>
                <a:srgbClr val="A4C2F4"/>
              </a:highlight>
              <a:latin typeface="Source Sans Pro"/>
              <a:ea typeface="Source Sans Pro"/>
              <a:cs typeface="Source Sans Pro"/>
              <a:sym typeface="Source Sans Pro"/>
            </a:endParaRPr>
          </a:p>
        </p:txBody>
      </p:sp>
      <p:sp>
        <p:nvSpPr>
          <p:cNvPr id="222" name="Google Shape;222;p40"/>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pic>
        <p:nvPicPr>
          <p:cNvPr id="223" name="Google Shape;223;p40"/>
          <p:cNvPicPr preferRelativeResize="0"/>
          <p:nvPr/>
        </p:nvPicPr>
        <p:blipFill>
          <a:blip r:embed="rId3">
            <a:alphaModFix/>
          </a:blip>
          <a:stretch>
            <a:fillRect/>
          </a:stretch>
        </p:blipFill>
        <p:spPr>
          <a:xfrm>
            <a:off x="134238" y="100"/>
            <a:ext cx="8875525" cy="3348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1"/>
          <p:cNvSpPr txBox="1"/>
          <p:nvPr/>
        </p:nvSpPr>
        <p:spPr>
          <a:xfrm>
            <a:off x="4529525" y="1395875"/>
            <a:ext cx="4391100" cy="2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Introduction to Frontend Engineering</a:t>
            </a:r>
            <a:endParaRPr b="1" sz="4000">
              <a:solidFill>
                <a:srgbClr val="283756"/>
              </a:solidFill>
              <a:latin typeface="Source Sans Pro"/>
              <a:ea typeface="Source Sans Pro"/>
              <a:cs typeface="Source Sans Pro"/>
              <a:sym typeface="Source Sans Pro"/>
            </a:endParaRPr>
          </a:p>
        </p:txBody>
      </p:sp>
      <p:sp>
        <p:nvSpPr>
          <p:cNvPr id="230" name="Google Shape;230;p41"/>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sp>
        <p:nvSpPr>
          <p:cNvPr id="231" name="Google Shape;231;p41"/>
          <p:cNvSpPr txBox="1"/>
          <p:nvPr/>
        </p:nvSpPr>
        <p:spPr>
          <a:xfrm>
            <a:off x="650800" y="2212875"/>
            <a:ext cx="2957100" cy="4926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Source Sans Pro"/>
                <a:ea typeface="Source Sans Pro"/>
                <a:cs typeface="Source Sans Pro"/>
                <a:sym typeface="Source Sans Pro"/>
              </a:rPr>
              <a:t>Tools</a:t>
            </a:r>
            <a:endParaRPr b="1" sz="2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p:nvPr/>
        </p:nvSpPr>
        <p:spPr>
          <a:xfrm>
            <a:off x="4226300" y="100"/>
            <a:ext cx="49176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2"/>
          <p:cNvSpPr txBox="1"/>
          <p:nvPr/>
        </p:nvSpPr>
        <p:spPr>
          <a:xfrm>
            <a:off x="4409425" y="378475"/>
            <a:ext cx="43911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rgbClr val="283756"/>
                </a:solidFill>
                <a:latin typeface="Source Sans Pro"/>
                <a:ea typeface="Source Sans Pro"/>
                <a:cs typeface="Source Sans Pro"/>
                <a:sym typeface="Source Sans Pro"/>
              </a:rPr>
              <a:t>Visual Studio Code</a:t>
            </a:r>
            <a:endParaRPr b="1" sz="4000">
              <a:solidFill>
                <a:srgbClr val="283756"/>
              </a:solidFill>
              <a:latin typeface="Source Sans Pro"/>
              <a:ea typeface="Source Sans Pro"/>
              <a:cs typeface="Source Sans Pro"/>
              <a:sym typeface="Source Sans Pro"/>
            </a:endParaRPr>
          </a:p>
        </p:txBody>
      </p:sp>
      <p:sp>
        <p:nvSpPr>
          <p:cNvPr id="238" name="Google Shape;238;p42"/>
          <p:cNvSpPr txBox="1"/>
          <p:nvPr/>
        </p:nvSpPr>
        <p:spPr>
          <a:xfrm>
            <a:off x="517000" y="3588975"/>
            <a:ext cx="309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rgbClr val="565B73"/>
              </a:solidFill>
              <a:highlight>
                <a:srgbClr val="FFFFFF"/>
              </a:highlight>
              <a:latin typeface="Roboto"/>
              <a:ea typeface="Roboto"/>
              <a:cs typeface="Roboto"/>
              <a:sym typeface="Roboto"/>
            </a:endParaRPr>
          </a:p>
        </p:txBody>
      </p:sp>
      <p:pic>
        <p:nvPicPr>
          <p:cNvPr id="239" name="Google Shape;239;p42"/>
          <p:cNvPicPr preferRelativeResize="0"/>
          <p:nvPr/>
        </p:nvPicPr>
        <p:blipFill>
          <a:blip r:embed="rId3">
            <a:alphaModFix/>
          </a:blip>
          <a:stretch>
            <a:fillRect/>
          </a:stretch>
        </p:blipFill>
        <p:spPr>
          <a:xfrm>
            <a:off x="152400" y="152400"/>
            <a:ext cx="4001974" cy="4666099"/>
          </a:xfrm>
          <a:prstGeom prst="rect">
            <a:avLst/>
          </a:prstGeom>
          <a:noFill/>
          <a:ln>
            <a:noFill/>
          </a:ln>
        </p:spPr>
      </p:pic>
      <p:sp>
        <p:nvSpPr>
          <p:cNvPr id="240" name="Google Shape;240;p42"/>
          <p:cNvSpPr txBox="1"/>
          <p:nvPr/>
        </p:nvSpPr>
        <p:spPr>
          <a:xfrm>
            <a:off x="4507625" y="1335325"/>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Download VS code </a:t>
            </a:r>
            <a:endParaRPr/>
          </a:p>
        </p:txBody>
      </p:sp>
      <p:sp>
        <p:nvSpPr>
          <p:cNvPr id="241" name="Google Shape;241;p42"/>
          <p:cNvSpPr txBox="1"/>
          <p:nvPr/>
        </p:nvSpPr>
        <p:spPr>
          <a:xfrm>
            <a:off x="4507625" y="1891975"/>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Get familiar with VS code Interface</a:t>
            </a:r>
            <a:endParaRPr/>
          </a:p>
        </p:txBody>
      </p:sp>
      <p:sp>
        <p:nvSpPr>
          <p:cNvPr id="242" name="Google Shape;242;p42"/>
          <p:cNvSpPr txBox="1"/>
          <p:nvPr/>
        </p:nvSpPr>
        <p:spPr>
          <a:xfrm>
            <a:off x="4507625" y="2317400"/>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Install the Live Server Extension</a:t>
            </a:r>
            <a:endParaRPr/>
          </a:p>
        </p:txBody>
      </p:sp>
      <p:sp>
        <p:nvSpPr>
          <p:cNvPr id="243" name="Google Shape;243;p42"/>
          <p:cNvSpPr txBox="1"/>
          <p:nvPr/>
        </p:nvSpPr>
        <p:spPr>
          <a:xfrm>
            <a:off x="4494025" y="2783700"/>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Install the Prettier Extension</a:t>
            </a:r>
            <a:endParaRPr/>
          </a:p>
        </p:txBody>
      </p:sp>
      <p:sp>
        <p:nvSpPr>
          <p:cNvPr id="244" name="Google Shape;244;p42"/>
          <p:cNvSpPr txBox="1"/>
          <p:nvPr/>
        </p:nvSpPr>
        <p:spPr>
          <a:xfrm>
            <a:off x="4507625" y="3320675"/>
            <a:ext cx="40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Important tips and tricks</a:t>
            </a:r>
            <a:r>
              <a:rPr lang="en"/>
              <a:t> </a:t>
            </a:r>
            <a:endParaRPr/>
          </a:p>
          <a:p>
            <a:pPr indent="0" lvl="0" marL="0" rtl="0" algn="l">
              <a:spcBef>
                <a:spcPts val="0"/>
              </a:spcBef>
              <a:spcAft>
                <a:spcPts val="0"/>
              </a:spcAft>
              <a:buNone/>
            </a:pPr>
            <a:r>
              <a:rPr lang="en"/>
              <a:t>Know and learn important shortcuts, </a:t>
            </a:r>
            <a:r>
              <a:rPr lang="en" u="sng">
                <a:solidFill>
                  <a:schemeClr val="hlink"/>
                </a:solidFill>
                <a:hlinkClick r:id="rId6"/>
              </a:rPr>
              <a:t>Windows</a:t>
            </a:r>
            <a:r>
              <a:rPr lang="en"/>
              <a:t> or </a:t>
            </a:r>
            <a:r>
              <a:rPr lang="en" u="sng">
                <a:solidFill>
                  <a:schemeClr val="hlink"/>
                </a:solidFill>
                <a:hlinkClick r:id="rId7"/>
              </a:rPr>
              <a:t>Mac OS</a:t>
            </a:r>
            <a:endParaRPr/>
          </a:p>
        </p:txBody>
      </p:sp>
      <p:sp>
        <p:nvSpPr>
          <p:cNvPr id="245" name="Google Shape;245;p42"/>
          <p:cNvSpPr txBox="1"/>
          <p:nvPr/>
        </p:nvSpPr>
        <p:spPr>
          <a:xfrm>
            <a:off x="4510675" y="4041325"/>
            <a:ext cx="40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PS: Change the look and feel of your vscode with themes, install any preferred theme from the </a:t>
            </a:r>
            <a:r>
              <a:rPr lang="en"/>
              <a:t>marketplace</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sp>
        <p:nvSpPr>
          <p:cNvPr id="250" name="Google Shape;250;p43"/>
          <p:cNvSpPr txBox="1"/>
          <p:nvPr/>
        </p:nvSpPr>
        <p:spPr>
          <a:xfrm>
            <a:off x="628649" y="-469200"/>
            <a:ext cx="70746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2F2F2"/>
              </a:buClr>
              <a:buSzPts val="3300"/>
              <a:buFont typeface="Libre Franklin Medium"/>
              <a:buNone/>
            </a:pPr>
            <a:r>
              <a:t/>
            </a:r>
            <a:endParaRPr sz="2600">
              <a:solidFill>
                <a:srgbClr val="434343"/>
              </a:solidFill>
              <a:latin typeface="Proxima Nova"/>
              <a:ea typeface="Proxima Nova"/>
              <a:cs typeface="Proxima Nova"/>
              <a:sym typeface="Proxima Nova"/>
            </a:endParaRPr>
          </a:p>
        </p:txBody>
      </p:sp>
      <p:sp>
        <p:nvSpPr>
          <p:cNvPr id="251" name="Google Shape;251;p43"/>
          <p:cNvSpPr txBox="1"/>
          <p:nvPr/>
        </p:nvSpPr>
        <p:spPr>
          <a:xfrm>
            <a:off x="228700" y="205350"/>
            <a:ext cx="5332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Roboto"/>
              <a:ea typeface="Roboto"/>
              <a:cs typeface="Roboto"/>
              <a:sym typeface="Roboto"/>
            </a:endParaRPr>
          </a:p>
        </p:txBody>
      </p:sp>
      <p:pic>
        <p:nvPicPr>
          <p:cNvPr id="252" name="Google Shape;252;p43"/>
          <p:cNvPicPr preferRelativeResize="0"/>
          <p:nvPr/>
        </p:nvPicPr>
        <p:blipFill>
          <a:blip r:embed="rId3">
            <a:alphaModFix/>
          </a:blip>
          <a:stretch>
            <a:fillRect/>
          </a:stretch>
        </p:blipFill>
        <p:spPr>
          <a:xfrm>
            <a:off x="1360550" y="339350"/>
            <a:ext cx="5877623" cy="403305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